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5" r:id="rId1"/>
    <p:sldMasterId id="2147483696" r:id="rId2"/>
    <p:sldMasterId id="2147483697" r:id="rId3"/>
    <p:sldMasterId id="2147483698" r:id="rId4"/>
    <p:sldMasterId id="2147483699" r:id="rId5"/>
    <p:sldMasterId id="2147483711" r:id="rId6"/>
  </p:sldMasterIdLst>
  <p:notesMasterIdLst>
    <p:notesMasterId r:id="rId30"/>
  </p:notesMasterIdLst>
  <p:sldIdLst>
    <p:sldId id="256" r:id="rId7"/>
    <p:sldId id="280" r:id="rId8"/>
    <p:sldId id="281" r:id="rId9"/>
    <p:sldId id="259" r:id="rId10"/>
    <p:sldId id="285" r:id="rId11"/>
    <p:sldId id="261" r:id="rId12"/>
    <p:sldId id="262" r:id="rId13"/>
    <p:sldId id="286" r:id="rId14"/>
    <p:sldId id="287" r:id="rId15"/>
    <p:sldId id="288" r:id="rId16"/>
    <p:sldId id="289" r:id="rId17"/>
    <p:sldId id="290" r:id="rId18"/>
    <p:sldId id="291" r:id="rId19"/>
    <p:sldId id="292" r:id="rId20"/>
    <p:sldId id="276" r:id="rId21"/>
    <p:sldId id="277" r:id="rId22"/>
    <p:sldId id="266" r:id="rId23"/>
    <p:sldId id="267" r:id="rId24"/>
    <p:sldId id="272" r:id="rId25"/>
    <p:sldId id="268" r:id="rId26"/>
    <p:sldId id="275" r:id="rId27"/>
    <p:sldId id="278" r:id="rId28"/>
    <p:sldId id="279" r:id="rId29"/>
  </p:sldIdLst>
  <p:sldSz cx="9144000" cy="5143500" type="screen16x9"/>
  <p:notesSz cx="6858000" cy="9144000"/>
  <p:embeddedFontLst>
    <p:embeddedFont>
      <p:font typeface="Calibri" panose="020F0502020204030204" pitchFamily="34" charset="0"/>
      <p:regular r:id="rId31"/>
      <p:bold r:id="rId32"/>
      <p:italic r:id="rId33"/>
      <p:boldItalic r:id="rId34"/>
    </p:embeddedFont>
    <p:embeddedFont>
      <p:font typeface="Calibri Light" panose="020F0302020204030204" pitchFamily="34" charset="0"/>
      <p:regular r:id="rId35"/>
      <p:italic r:id="rId36"/>
    </p:embeddedFont>
    <p:embeddedFont>
      <p:font typeface="Fira Sans" panose="020B0503050000020004" pitchFamily="34" charset="0"/>
      <p:regular r:id="rId37"/>
      <p:bold r:id="rId38"/>
      <p:italic r:id="rId39"/>
      <p:boldItalic r:id="rId40"/>
    </p:embeddedFont>
    <p:embeddedFont>
      <p:font typeface="Maven Pro" panose="020B0604020202020204" charset="0"/>
      <p:regular r:id="rId41"/>
      <p:bold r:id="rId42"/>
    </p:embeddedFont>
    <p:embeddedFont>
      <p:font typeface="Nunito" pitchFamily="2" charset="0"/>
      <p:regular r:id="rId43"/>
      <p:bold r:id="rId44"/>
      <p:italic r:id="rId45"/>
      <p:boldItalic r:id="rId46"/>
    </p:embeddedFont>
    <p:embeddedFont>
      <p:font typeface="Poppins" panose="00000500000000000000" pitchFamily="2"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26BE93C-E4D2-4E3F-ACA3-6D842E3B887A}">
  <a:tblStyle styleId="{026BE93C-E4D2-4E3F-ACA3-6D842E3B887A}"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94711"/>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font" Target="fonts/font9.fntdata"/><Relationship Id="rId21" Type="http://schemas.openxmlformats.org/officeDocument/2006/relationships/slide" Target="slides/slide15.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theme" Target="theme/theme1.xml"/><Relationship Id="rId5" Type="http://schemas.openxmlformats.org/officeDocument/2006/relationships/slideMaster" Target="slideMasters/slideMaster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8" Type="http://schemas.openxmlformats.org/officeDocument/2006/relationships/slide" Target="slides/slide2.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4.xml"/><Relationship Id="rId41" Type="http://schemas.openxmlformats.org/officeDocument/2006/relationships/font" Target="fonts/font11.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font" Target="fonts/font6.fntdata"/><Relationship Id="rId49"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26246053f5b_6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g26246053f5b_6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29fa929cd1d_5_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9" name="Google Shape;719;g29fa929cd1d_5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29fa929cd1d_18_6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29fa929cd1d_18_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29fa929cd1d_8_2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7" name="Google Shape;787;g29fa929cd1d_8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Google Shape;1688;g929290261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9" name="Google Shape;1689;g929290261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9"/>
        <p:cNvGrpSpPr/>
        <p:nvPr/>
      </p:nvGrpSpPr>
      <p:grpSpPr>
        <a:xfrm>
          <a:off x="0" y="0"/>
          <a:ext cx="0" cy="0"/>
          <a:chOff x="0" y="0"/>
          <a:chExt cx="0" cy="0"/>
        </a:xfrm>
      </p:grpSpPr>
      <p:sp>
        <p:nvSpPr>
          <p:cNvPr id="2370" name="Google Shape;2370;g92a1ad2113_0_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1" name="Google Shape;2371;g92a1ad2113_0_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9179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26246053f5b_6_11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2" name="Google Shape;532;g26246053f5b_6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26246053f5b_6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5" name="Google Shape;555;g26246053f5b_6_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26246053f5b_6_27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3" name="Google Shape;573;g26246053f5b_6_2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886806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29fa929cd1d_18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29fa929cd1d_18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26246053f5b_6_45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2" name="Google Shape;772;g26246053f5b_6_4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3"/>
        <p:cNvGrpSpPr/>
        <p:nvPr/>
      </p:nvGrpSpPr>
      <p:grpSpPr>
        <a:xfrm>
          <a:off x="0" y="0"/>
          <a:ext cx="0" cy="0"/>
          <a:chOff x="0" y="0"/>
          <a:chExt cx="0" cy="0"/>
        </a:xfrm>
      </p:grpSpPr>
      <p:sp>
        <p:nvSpPr>
          <p:cNvPr id="274" name="Google Shape;274;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5" name="Google Shape;275;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276" name="Google Shape;276;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77" name="Google Shape;277;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78" name="Google Shape;278;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5"/>
        <p:cNvGrpSpPr/>
        <p:nvPr/>
      </p:nvGrpSpPr>
      <p:grpSpPr>
        <a:xfrm>
          <a:off x="0" y="0"/>
          <a:ext cx="0" cy="0"/>
          <a:chOff x="0" y="0"/>
          <a:chExt cx="0" cy="0"/>
        </a:xfrm>
      </p:grpSpPr>
      <p:sp>
        <p:nvSpPr>
          <p:cNvPr id="286" name="Google Shape;286;p1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87" name="Google Shape;287;p1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88" name="Google Shape;288;p1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89"/>
        <p:cNvGrpSpPr/>
        <p:nvPr/>
      </p:nvGrpSpPr>
      <p:grpSpPr>
        <a:xfrm>
          <a:off x="0" y="0"/>
          <a:ext cx="0" cy="0"/>
          <a:chOff x="0" y="0"/>
          <a:chExt cx="0" cy="0"/>
        </a:xfrm>
      </p:grpSpPr>
      <p:sp>
        <p:nvSpPr>
          <p:cNvPr id="290" name="Google Shape;290;p16"/>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91" name="Google Shape;291;p16"/>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292" name="Google Shape;292;p1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93" name="Google Shape;293;p1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94" name="Google Shape;294;p1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5"/>
        <p:cNvGrpSpPr/>
        <p:nvPr/>
      </p:nvGrpSpPr>
      <p:grpSpPr>
        <a:xfrm>
          <a:off x="0" y="0"/>
          <a:ext cx="0" cy="0"/>
          <a:chOff x="0" y="0"/>
          <a:chExt cx="0" cy="0"/>
        </a:xfrm>
      </p:grpSpPr>
      <p:sp>
        <p:nvSpPr>
          <p:cNvPr id="296" name="Google Shape;296;p1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97" name="Google Shape;297;p17"/>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8" name="Google Shape;298;p1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99" name="Google Shape;299;p1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00" name="Google Shape;300;p1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1"/>
        <p:cNvGrpSpPr/>
        <p:nvPr/>
      </p:nvGrpSpPr>
      <p:grpSpPr>
        <a:xfrm>
          <a:off x="0" y="0"/>
          <a:ext cx="0" cy="0"/>
          <a:chOff x="0" y="0"/>
          <a:chExt cx="0" cy="0"/>
        </a:xfrm>
      </p:grpSpPr>
      <p:sp>
        <p:nvSpPr>
          <p:cNvPr id="302" name="Google Shape;302;p18"/>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03" name="Google Shape;303;p18"/>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304" name="Google Shape;304;p1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05" name="Google Shape;305;p1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06" name="Google Shape;306;p1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07"/>
        <p:cNvGrpSpPr/>
        <p:nvPr/>
      </p:nvGrpSpPr>
      <p:grpSpPr>
        <a:xfrm>
          <a:off x="0" y="0"/>
          <a:ext cx="0" cy="0"/>
          <a:chOff x="0" y="0"/>
          <a:chExt cx="0" cy="0"/>
        </a:xfrm>
      </p:grpSpPr>
      <p:sp>
        <p:nvSpPr>
          <p:cNvPr id="308" name="Google Shape;308;p1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09" name="Google Shape;309;p19"/>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10" name="Google Shape;310;p19"/>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11" name="Google Shape;311;p1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12" name="Google Shape;312;p1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13" name="Google Shape;313;p1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14"/>
        <p:cNvGrpSpPr/>
        <p:nvPr/>
      </p:nvGrpSpPr>
      <p:grpSpPr>
        <a:xfrm>
          <a:off x="0" y="0"/>
          <a:ext cx="0" cy="0"/>
          <a:chOff x="0" y="0"/>
          <a:chExt cx="0" cy="0"/>
        </a:xfrm>
      </p:grpSpPr>
      <p:sp>
        <p:nvSpPr>
          <p:cNvPr id="315" name="Google Shape;315;p20"/>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16" name="Google Shape;316;p20"/>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317" name="Google Shape;317;p20"/>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18" name="Google Shape;318;p20"/>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319" name="Google Shape;319;p20"/>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20" name="Google Shape;320;p2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21" name="Google Shape;321;p2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22" name="Google Shape;322;p2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3"/>
        <p:cNvGrpSpPr/>
        <p:nvPr/>
      </p:nvGrpSpPr>
      <p:grpSpPr>
        <a:xfrm>
          <a:off x="0" y="0"/>
          <a:ext cx="0" cy="0"/>
          <a:chOff x="0" y="0"/>
          <a:chExt cx="0" cy="0"/>
        </a:xfrm>
      </p:grpSpPr>
      <p:sp>
        <p:nvSpPr>
          <p:cNvPr id="324" name="Google Shape;324;p21"/>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25" name="Google Shape;325;p2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26" name="Google Shape;326;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27" name="Google Shape;327;p2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28"/>
        <p:cNvGrpSpPr/>
        <p:nvPr/>
      </p:nvGrpSpPr>
      <p:grpSpPr>
        <a:xfrm>
          <a:off x="0" y="0"/>
          <a:ext cx="0" cy="0"/>
          <a:chOff x="0" y="0"/>
          <a:chExt cx="0" cy="0"/>
        </a:xfrm>
      </p:grpSpPr>
      <p:sp>
        <p:nvSpPr>
          <p:cNvPr id="329" name="Google Shape;329;p22"/>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30" name="Google Shape;330;p22"/>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331" name="Google Shape;331;p22"/>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332" name="Google Shape;332;p2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33" name="Google Shape;333;p2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34" name="Google Shape;334;p2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35"/>
        <p:cNvGrpSpPr/>
        <p:nvPr/>
      </p:nvGrpSpPr>
      <p:grpSpPr>
        <a:xfrm>
          <a:off x="0" y="0"/>
          <a:ext cx="0" cy="0"/>
          <a:chOff x="0" y="0"/>
          <a:chExt cx="0" cy="0"/>
        </a:xfrm>
      </p:grpSpPr>
      <p:sp>
        <p:nvSpPr>
          <p:cNvPr id="336" name="Google Shape;336;p23"/>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37" name="Google Shape;337;p23"/>
          <p:cNvSpPr>
            <a:spLocks noGrp="1"/>
          </p:cNvSpPr>
          <p:nvPr>
            <p:ph type="pic" idx="2"/>
          </p:nvPr>
        </p:nvSpPr>
        <p:spPr>
          <a:xfrm>
            <a:off x="3887391" y="740569"/>
            <a:ext cx="4629150" cy="3655219"/>
          </a:xfrm>
          <a:prstGeom prst="rect">
            <a:avLst/>
          </a:prstGeom>
          <a:noFill/>
          <a:ln>
            <a:noFill/>
          </a:ln>
        </p:spPr>
      </p:sp>
      <p:sp>
        <p:nvSpPr>
          <p:cNvPr id="338" name="Google Shape;338;p23"/>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339" name="Google Shape;339;p2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40" name="Google Shape;340;p2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41" name="Google Shape;341;p2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42"/>
        <p:cNvGrpSpPr/>
        <p:nvPr/>
      </p:nvGrpSpPr>
      <p:grpSpPr>
        <a:xfrm>
          <a:off x="0" y="0"/>
          <a:ext cx="0" cy="0"/>
          <a:chOff x="0" y="0"/>
          <a:chExt cx="0" cy="0"/>
        </a:xfrm>
      </p:grpSpPr>
      <p:sp>
        <p:nvSpPr>
          <p:cNvPr id="343" name="Google Shape;343;p24"/>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44" name="Google Shape;344;p24"/>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45" name="Google Shape;345;p2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46" name="Google Shape;346;p2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47" name="Google Shape;347;p2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48"/>
        <p:cNvGrpSpPr/>
        <p:nvPr/>
      </p:nvGrpSpPr>
      <p:grpSpPr>
        <a:xfrm>
          <a:off x="0" y="0"/>
          <a:ext cx="0" cy="0"/>
          <a:chOff x="0" y="0"/>
          <a:chExt cx="0" cy="0"/>
        </a:xfrm>
      </p:grpSpPr>
      <p:sp>
        <p:nvSpPr>
          <p:cNvPr id="349" name="Google Shape;349;p25"/>
          <p:cNvSpPr txBox="1">
            <a:spLocks noGrp="1"/>
          </p:cNvSpPr>
          <p:nvPr>
            <p:ph type="title"/>
          </p:nvPr>
        </p:nvSpPr>
        <p:spPr>
          <a:xfrm rot="5400000">
            <a:off x="5350073" y="1467445"/>
            <a:ext cx="4358879" cy="19716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50" name="Google Shape;350;p25"/>
          <p:cNvSpPr txBox="1">
            <a:spLocks noGrp="1"/>
          </p:cNvSpPr>
          <p:nvPr>
            <p:ph type="body" idx="1"/>
          </p:nvPr>
        </p:nvSpPr>
        <p:spPr>
          <a:xfrm rot="5400000">
            <a:off x="1349573" y="-447080"/>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51" name="Google Shape;351;p2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52" name="Google Shape;352;p2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53" name="Google Shape;353;p2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58"/>
        <p:cNvGrpSpPr/>
        <p:nvPr/>
      </p:nvGrpSpPr>
      <p:grpSpPr>
        <a:xfrm>
          <a:off x="0" y="0"/>
          <a:ext cx="0" cy="0"/>
          <a:chOff x="0" y="0"/>
          <a:chExt cx="0" cy="0"/>
        </a:xfrm>
      </p:grpSpPr>
      <p:sp>
        <p:nvSpPr>
          <p:cNvPr id="359" name="Google Shape;359;p27"/>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Autofit/>
          </a:bodyPr>
          <a:lstStyle>
            <a:lvl1pPr marL="0" lvl="0" indent="0" algn="r">
              <a:buClr>
                <a:schemeClr val="dk2"/>
              </a:buClr>
              <a:buSzPts val="1000"/>
              <a:buFont typeface="Arial"/>
              <a:buNone/>
              <a:defRPr sz="1000" b="0" i="0" u="none" strike="noStrike" cap="none">
                <a:solidFill>
                  <a:schemeClr val="dk2"/>
                </a:solidFill>
                <a:latin typeface="Arial"/>
                <a:ea typeface="Arial"/>
                <a:cs typeface="Arial"/>
                <a:sym typeface="Arial"/>
              </a:defRPr>
            </a:lvl1pPr>
            <a:lvl2pPr marL="0" lvl="1" indent="0" algn="r">
              <a:buClr>
                <a:schemeClr val="dk2"/>
              </a:buClr>
              <a:buSzPts val="1000"/>
              <a:buFont typeface="Arial"/>
              <a:buNone/>
              <a:defRPr sz="1000" b="0" i="0" u="none" strike="noStrike" cap="none">
                <a:solidFill>
                  <a:schemeClr val="dk2"/>
                </a:solidFill>
                <a:latin typeface="Arial"/>
                <a:ea typeface="Arial"/>
                <a:cs typeface="Arial"/>
                <a:sym typeface="Arial"/>
              </a:defRPr>
            </a:lvl2pPr>
            <a:lvl3pPr marL="0" lvl="2" indent="0" algn="r">
              <a:buClr>
                <a:schemeClr val="dk2"/>
              </a:buClr>
              <a:buSzPts val="1000"/>
              <a:buFont typeface="Arial"/>
              <a:buNone/>
              <a:defRPr sz="1000" b="0" i="0" u="none" strike="noStrike" cap="none">
                <a:solidFill>
                  <a:schemeClr val="dk2"/>
                </a:solidFill>
                <a:latin typeface="Arial"/>
                <a:ea typeface="Arial"/>
                <a:cs typeface="Arial"/>
                <a:sym typeface="Arial"/>
              </a:defRPr>
            </a:lvl3pPr>
            <a:lvl4pPr marL="0" lvl="3" indent="0" algn="r">
              <a:buClr>
                <a:schemeClr val="dk2"/>
              </a:buClr>
              <a:buSzPts val="1000"/>
              <a:buFont typeface="Arial"/>
              <a:buNone/>
              <a:defRPr sz="1000" b="0" i="0" u="none" strike="noStrike" cap="none">
                <a:solidFill>
                  <a:schemeClr val="dk2"/>
                </a:solidFill>
                <a:latin typeface="Arial"/>
                <a:ea typeface="Arial"/>
                <a:cs typeface="Arial"/>
                <a:sym typeface="Arial"/>
              </a:defRPr>
            </a:lvl4pPr>
            <a:lvl5pPr marL="0" lvl="4" indent="0" algn="r">
              <a:buClr>
                <a:schemeClr val="dk2"/>
              </a:buClr>
              <a:buSzPts val="1000"/>
              <a:buFont typeface="Arial"/>
              <a:buNone/>
              <a:defRPr sz="1000" b="0" i="0" u="none" strike="noStrike" cap="none">
                <a:solidFill>
                  <a:schemeClr val="dk2"/>
                </a:solidFill>
                <a:latin typeface="Arial"/>
                <a:ea typeface="Arial"/>
                <a:cs typeface="Arial"/>
                <a:sym typeface="Arial"/>
              </a:defRPr>
            </a:lvl5pPr>
            <a:lvl6pPr marL="0" lvl="5" indent="0" algn="r">
              <a:buClr>
                <a:schemeClr val="dk2"/>
              </a:buClr>
              <a:buSzPts val="1000"/>
              <a:buFont typeface="Arial"/>
              <a:buNone/>
              <a:defRPr sz="1000" b="0" i="0" u="none" strike="noStrike" cap="none">
                <a:solidFill>
                  <a:schemeClr val="dk2"/>
                </a:solidFill>
                <a:latin typeface="Arial"/>
                <a:ea typeface="Arial"/>
                <a:cs typeface="Arial"/>
                <a:sym typeface="Arial"/>
              </a:defRPr>
            </a:lvl6pPr>
            <a:lvl7pPr marL="0" lvl="6" indent="0" algn="r">
              <a:buClr>
                <a:schemeClr val="dk2"/>
              </a:buClr>
              <a:buSzPts val="1000"/>
              <a:buFont typeface="Arial"/>
              <a:buNone/>
              <a:defRPr sz="1000" b="0" i="0" u="none" strike="noStrike" cap="none">
                <a:solidFill>
                  <a:schemeClr val="dk2"/>
                </a:solidFill>
                <a:latin typeface="Arial"/>
                <a:ea typeface="Arial"/>
                <a:cs typeface="Arial"/>
                <a:sym typeface="Arial"/>
              </a:defRPr>
            </a:lvl7pPr>
            <a:lvl8pPr marL="0" lvl="7" indent="0" algn="r">
              <a:buClr>
                <a:schemeClr val="dk2"/>
              </a:buClr>
              <a:buSzPts val="1000"/>
              <a:buFont typeface="Arial"/>
              <a:buNone/>
              <a:defRPr sz="1000" b="0" i="0" u="none" strike="noStrike" cap="none">
                <a:solidFill>
                  <a:schemeClr val="dk2"/>
                </a:solidFill>
                <a:latin typeface="Arial"/>
                <a:ea typeface="Arial"/>
                <a:cs typeface="Arial"/>
                <a:sym typeface="Arial"/>
              </a:defRPr>
            </a:lvl8pPr>
            <a:lvl9pPr marL="0" lvl="8" indent="0" algn="r">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60"/>
        <p:cNvGrpSpPr/>
        <p:nvPr/>
      </p:nvGrpSpPr>
      <p:grpSpPr>
        <a:xfrm>
          <a:off x="0" y="0"/>
          <a:ext cx="0" cy="0"/>
          <a:chOff x="0" y="0"/>
          <a:chExt cx="0" cy="0"/>
        </a:xfrm>
      </p:grpSpPr>
      <p:sp>
        <p:nvSpPr>
          <p:cNvPr id="361" name="Google Shape;361;p28"/>
          <p:cNvSpPr txBox="1">
            <a:spLocks noGrp="1"/>
          </p:cNvSpPr>
          <p:nvPr>
            <p:ph type="ctrTitle"/>
          </p:nvPr>
        </p:nvSpPr>
        <p:spPr>
          <a:xfrm>
            <a:off x="311708" y="744575"/>
            <a:ext cx="8520600" cy="2052600"/>
          </a:xfrm>
          <a:prstGeom prst="rect">
            <a:avLst/>
          </a:prstGeom>
          <a:noFill/>
          <a:ln>
            <a:noFill/>
          </a:ln>
        </p:spPr>
        <p:txBody>
          <a:bodyPr spcFirstLastPara="1" wrap="square" lIns="68575" tIns="68575" rIns="68575" bIns="68575" anchor="b" anchorCtr="0">
            <a:noAutofit/>
          </a:bodyPr>
          <a:lstStyle>
            <a:lvl1pPr lvl="0" algn="ctr">
              <a:lnSpc>
                <a:spcPct val="100000"/>
              </a:lnSpc>
              <a:spcBef>
                <a:spcPts val="0"/>
              </a:spcBef>
              <a:spcAft>
                <a:spcPts val="0"/>
              </a:spcAft>
              <a:buSzPts val="3900"/>
              <a:buNone/>
              <a:defRPr sz="5200"/>
            </a:lvl1pPr>
            <a:lvl2pPr lvl="1" algn="ctr">
              <a:lnSpc>
                <a:spcPct val="100000"/>
              </a:lnSpc>
              <a:spcBef>
                <a:spcPts val="0"/>
              </a:spcBef>
              <a:spcAft>
                <a:spcPts val="0"/>
              </a:spcAft>
              <a:buSzPts val="3900"/>
              <a:buNone/>
              <a:defRPr sz="5200"/>
            </a:lvl2pPr>
            <a:lvl3pPr lvl="2" algn="ctr">
              <a:lnSpc>
                <a:spcPct val="100000"/>
              </a:lnSpc>
              <a:spcBef>
                <a:spcPts val="0"/>
              </a:spcBef>
              <a:spcAft>
                <a:spcPts val="0"/>
              </a:spcAft>
              <a:buSzPts val="3900"/>
              <a:buNone/>
              <a:defRPr sz="5200"/>
            </a:lvl3pPr>
            <a:lvl4pPr lvl="3" algn="ctr">
              <a:lnSpc>
                <a:spcPct val="100000"/>
              </a:lnSpc>
              <a:spcBef>
                <a:spcPts val="0"/>
              </a:spcBef>
              <a:spcAft>
                <a:spcPts val="0"/>
              </a:spcAft>
              <a:buSzPts val="3900"/>
              <a:buNone/>
              <a:defRPr sz="5200"/>
            </a:lvl4pPr>
            <a:lvl5pPr lvl="4" algn="ctr">
              <a:lnSpc>
                <a:spcPct val="100000"/>
              </a:lnSpc>
              <a:spcBef>
                <a:spcPts val="0"/>
              </a:spcBef>
              <a:spcAft>
                <a:spcPts val="0"/>
              </a:spcAft>
              <a:buSzPts val="3900"/>
              <a:buNone/>
              <a:defRPr sz="5200"/>
            </a:lvl5pPr>
            <a:lvl6pPr lvl="5" algn="ctr">
              <a:lnSpc>
                <a:spcPct val="100000"/>
              </a:lnSpc>
              <a:spcBef>
                <a:spcPts val="0"/>
              </a:spcBef>
              <a:spcAft>
                <a:spcPts val="0"/>
              </a:spcAft>
              <a:buSzPts val="3900"/>
              <a:buNone/>
              <a:defRPr sz="5200"/>
            </a:lvl6pPr>
            <a:lvl7pPr lvl="6" algn="ctr">
              <a:lnSpc>
                <a:spcPct val="100000"/>
              </a:lnSpc>
              <a:spcBef>
                <a:spcPts val="0"/>
              </a:spcBef>
              <a:spcAft>
                <a:spcPts val="0"/>
              </a:spcAft>
              <a:buSzPts val="3900"/>
              <a:buNone/>
              <a:defRPr sz="5200"/>
            </a:lvl7pPr>
            <a:lvl8pPr lvl="7" algn="ctr">
              <a:lnSpc>
                <a:spcPct val="100000"/>
              </a:lnSpc>
              <a:spcBef>
                <a:spcPts val="0"/>
              </a:spcBef>
              <a:spcAft>
                <a:spcPts val="0"/>
              </a:spcAft>
              <a:buSzPts val="3900"/>
              <a:buNone/>
              <a:defRPr sz="5200"/>
            </a:lvl8pPr>
            <a:lvl9pPr lvl="8" algn="ctr">
              <a:lnSpc>
                <a:spcPct val="100000"/>
              </a:lnSpc>
              <a:spcBef>
                <a:spcPts val="0"/>
              </a:spcBef>
              <a:spcAft>
                <a:spcPts val="0"/>
              </a:spcAft>
              <a:buSzPts val="3900"/>
              <a:buNone/>
              <a:defRPr sz="5200"/>
            </a:lvl9pPr>
          </a:lstStyle>
          <a:p>
            <a:endParaRPr/>
          </a:p>
        </p:txBody>
      </p:sp>
      <p:sp>
        <p:nvSpPr>
          <p:cNvPr id="362" name="Google Shape;362;p28"/>
          <p:cNvSpPr txBox="1">
            <a:spLocks noGrp="1"/>
          </p:cNvSpPr>
          <p:nvPr>
            <p:ph type="subTitle" idx="1"/>
          </p:nvPr>
        </p:nvSpPr>
        <p:spPr>
          <a:xfrm>
            <a:off x="311700" y="2834125"/>
            <a:ext cx="8520600" cy="792600"/>
          </a:xfrm>
          <a:prstGeom prst="rect">
            <a:avLst/>
          </a:prstGeom>
          <a:noFill/>
          <a:ln>
            <a:noFill/>
          </a:ln>
        </p:spPr>
        <p:txBody>
          <a:bodyPr spcFirstLastPara="1" wrap="square" lIns="68575" tIns="68575" rIns="68575" bIns="6857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63" name="Google Shape;363;p28"/>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Autofit/>
          </a:bodyPr>
          <a:lstStyle>
            <a:lvl1pPr marL="0" lvl="0" indent="0" algn="r">
              <a:buClr>
                <a:schemeClr val="dk2"/>
              </a:buClr>
              <a:buSzPts val="1000"/>
              <a:buFont typeface="Arial"/>
              <a:buNone/>
              <a:defRPr sz="1000">
                <a:solidFill>
                  <a:schemeClr val="dk2"/>
                </a:solidFill>
                <a:latin typeface="Arial"/>
                <a:ea typeface="Arial"/>
                <a:cs typeface="Arial"/>
                <a:sym typeface="Arial"/>
              </a:defRPr>
            </a:lvl1pPr>
            <a:lvl2pPr marL="0" lvl="1" indent="0" algn="r">
              <a:buClr>
                <a:schemeClr val="dk2"/>
              </a:buClr>
              <a:buSzPts val="1000"/>
              <a:buFont typeface="Arial"/>
              <a:buNone/>
              <a:defRPr sz="1000">
                <a:solidFill>
                  <a:schemeClr val="dk2"/>
                </a:solidFill>
                <a:latin typeface="Arial"/>
                <a:ea typeface="Arial"/>
                <a:cs typeface="Arial"/>
                <a:sym typeface="Arial"/>
              </a:defRPr>
            </a:lvl2pPr>
            <a:lvl3pPr marL="0" lvl="2" indent="0" algn="r">
              <a:buClr>
                <a:schemeClr val="dk2"/>
              </a:buClr>
              <a:buSzPts val="1000"/>
              <a:buFont typeface="Arial"/>
              <a:buNone/>
              <a:defRPr sz="1000">
                <a:solidFill>
                  <a:schemeClr val="dk2"/>
                </a:solidFill>
                <a:latin typeface="Arial"/>
                <a:ea typeface="Arial"/>
                <a:cs typeface="Arial"/>
                <a:sym typeface="Arial"/>
              </a:defRPr>
            </a:lvl3pPr>
            <a:lvl4pPr marL="0" lvl="3" indent="0" algn="r">
              <a:buClr>
                <a:schemeClr val="dk2"/>
              </a:buClr>
              <a:buSzPts val="1000"/>
              <a:buFont typeface="Arial"/>
              <a:buNone/>
              <a:defRPr sz="1000">
                <a:solidFill>
                  <a:schemeClr val="dk2"/>
                </a:solidFill>
                <a:latin typeface="Arial"/>
                <a:ea typeface="Arial"/>
                <a:cs typeface="Arial"/>
                <a:sym typeface="Arial"/>
              </a:defRPr>
            </a:lvl4pPr>
            <a:lvl5pPr marL="0" lvl="4" indent="0" algn="r">
              <a:buClr>
                <a:schemeClr val="dk2"/>
              </a:buClr>
              <a:buSzPts val="1000"/>
              <a:buFont typeface="Arial"/>
              <a:buNone/>
              <a:defRPr sz="1000">
                <a:solidFill>
                  <a:schemeClr val="dk2"/>
                </a:solidFill>
                <a:latin typeface="Arial"/>
                <a:ea typeface="Arial"/>
                <a:cs typeface="Arial"/>
                <a:sym typeface="Arial"/>
              </a:defRPr>
            </a:lvl5pPr>
            <a:lvl6pPr marL="0" lvl="5" indent="0" algn="r">
              <a:buClr>
                <a:schemeClr val="dk2"/>
              </a:buClr>
              <a:buSzPts val="1000"/>
              <a:buFont typeface="Arial"/>
              <a:buNone/>
              <a:defRPr sz="1000">
                <a:solidFill>
                  <a:schemeClr val="dk2"/>
                </a:solidFill>
                <a:latin typeface="Arial"/>
                <a:ea typeface="Arial"/>
                <a:cs typeface="Arial"/>
                <a:sym typeface="Arial"/>
              </a:defRPr>
            </a:lvl6pPr>
            <a:lvl7pPr marL="0" lvl="6" indent="0" algn="r">
              <a:buClr>
                <a:schemeClr val="dk2"/>
              </a:buClr>
              <a:buSzPts val="1000"/>
              <a:buFont typeface="Arial"/>
              <a:buNone/>
              <a:defRPr sz="1000">
                <a:solidFill>
                  <a:schemeClr val="dk2"/>
                </a:solidFill>
                <a:latin typeface="Arial"/>
                <a:ea typeface="Arial"/>
                <a:cs typeface="Arial"/>
                <a:sym typeface="Arial"/>
              </a:defRPr>
            </a:lvl7pPr>
            <a:lvl8pPr marL="0" lvl="7" indent="0" algn="r">
              <a:buClr>
                <a:schemeClr val="dk2"/>
              </a:buClr>
              <a:buSzPts val="1000"/>
              <a:buFont typeface="Arial"/>
              <a:buNone/>
              <a:defRPr sz="1000">
                <a:solidFill>
                  <a:schemeClr val="dk2"/>
                </a:solidFill>
                <a:latin typeface="Arial"/>
                <a:ea typeface="Arial"/>
                <a:cs typeface="Arial"/>
                <a:sym typeface="Arial"/>
              </a:defRPr>
            </a:lvl8pPr>
            <a:lvl9pPr marL="0" lvl="8" indent="0" algn="r">
              <a:buClr>
                <a:schemeClr val="dk2"/>
              </a:buClr>
              <a:buSzPts val="1000"/>
              <a:buFont typeface="Arial"/>
              <a:buNone/>
              <a:defRPr sz="1000">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64"/>
        <p:cNvGrpSpPr/>
        <p:nvPr/>
      </p:nvGrpSpPr>
      <p:grpSpPr>
        <a:xfrm>
          <a:off x="0" y="0"/>
          <a:ext cx="0" cy="0"/>
          <a:chOff x="0" y="0"/>
          <a:chExt cx="0" cy="0"/>
        </a:xfrm>
      </p:grpSpPr>
      <p:sp>
        <p:nvSpPr>
          <p:cNvPr id="365" name="Google Shape;365;p29"/>
          <p:cNvSpPr txBox="1">
            <a:spLocks noGrp="1"/>
          </p:cNvSpPr>
          <p:nvPr>
            <p:ph type="title"/>
          </p:nvPr>
        </p:nvSpPr>
        <p:spPr>
          <a:xfrm>
            <a:off x="311700" y="2150850"/>
            <a:ext cx="8520600" cy="841800"/>
          </a:xfrm>
          <a:prstGeom prst="rect">
            <a:avLst/>
          </a:prstGeom>
          <a:noFill/>
          <a:ln>
            <a:noFill/>
          </a:ln>
        </p:spPr>
        <p:txBody>
          <a:bodyPr spcFirstLastPara="1" wrap="square" lIns="68575" tIns="68575" rIns="68575" bIns="68575" anchor="ctr" anchorCtr="0">
            <a:noAutofit/>
          </a:bodyPr>
          <a:lstStyle>
            <a:lvl1pPr lvl="0" algn="ctr">
              <a:lnSpc>
                <a:spcPct val="100000"/>
              </a:lnSpc>
              <a:spcBef>
                <a:spcPts val="0"/>
              </a:spcBef>
              <a:spcAft>
                <a:spcPts val="0"/>
              </a:spcAft>
              <a:buSzPts val="2700"/>
              <a:buNone/>
              <a:defRPr sz="3600"/>
            </a:lvl1pPr>
            <a:lvl2pPr lvl="1" algn="ctr">
              <a:lnSpc>
                <a:spcPct val="100000"/>
              </a:lnSpc>
              <a:spcBef>
                <a:spcPts val="0"/>
              </a:spcBef>
              <a:spcAft>
                <a:spcPts val="0"/>
              </a:spcAft>
              <a:buSzPts val="2700"/>
              <a:buNone/>
              <a:defRPr sz="3600"/>
            </a:lvl2pPr>
            <a:lvl3pPr lvl="2" algn="ctr">
              <a:lnSpc>
                <a:spcPct val="100000"/>
              </a:lnSpc>
              <a:spcBef>
                <a:spcPts val="0"/>
              </a:spcBef>
              <a:spcAft>
                <a:spcPts val="0"/>
              </a:spcAft>
              <a:buSzPts val="2700"/>
              <a:buNone/>
              <a:defRPr sz="3600"/>
            </a:lvl3pPr>
            <a:lvl4pPr lvl="3" algn="ctr">
              <a:lnSpc>
                <a:spcPct val="100000"/>
              </a:lnSpc>
              <a:spcBef>
                <a:spcPts val="0"/>
              </a:spcBef>
              <a:spcAft>
                <a:spcPts val="0"/>
              </a:spcAft>
              <a:buSzPts val="2700"/>
              <a:buNone/>
              <a:defRPr sz="3600"/>
            </a:lvl4pPr>
            <a:lvl5pPr lvl="4" algn="ctr">
              <a:lnSpc>
                <a:spcPct val="100000"/>
              </a:lnSpc>
              <a:spcBef>
                <a:spcPts val="0"/>
              </a:spcBef>
              <a:spcAft>
                <a:spcPts val="0"/>
              </a:spcAft>
              <a:buSzPts val="2700"/>
              <a:buNone/>
              <a:defRPr sz="3600"/>
            </a:lvl5pPr>
            <a:lvl6pPr lvl="5" algn="ctr">
              <a:lnSpc>
                <a:spcPct val="100000"/>
              </a:lnSpc>
              <a:spcBef>
                <a:spcPts val="0"/>
              </a:spcBef>
              <a:spcAft>
                <a:spcPts val="0"/>
              </a:spcAft>
              <a:buSzPts val="2700"/>
              <a:buNone/>
              <a:defRPr sz="3600"/>
            </a:lvl6pPr>
            <a:lvl7pPr lvl="6" algn="ctr">
              <a:lnSpc>
                <a:spcPct val="100000"/>
              </a:lnSpc>
              <a:spcBef>
                <a:spcPts val="0"/>
              </a:spcBef>
              <a:spcAft>
                <a:spcPts val="0"/>
              </a:spcAft>
              <a:buSzPts val="2700"/>
              <a:buNone/>
              <a:defRPr sz="3600"/>
            </a:lvl7pPr>
            <a:lvl8pPr lvl="7" algn="ctr">
              <a:lnSpc>
                <a:spcPct val="100000"/>
              </a:lnSpc>
              <a:spcBef>
                <a:spcPts val="0"/>
              </a:spcBef>
              <a:spcAft>
                <a:spcPts val="0"/>
              </a:spcAft>
              <a:buSzPts val="2700"/>
              <a:buNone/>
              <a:defRPr sz="3600"/>
            </a:lvl8pPr>
            <a:lvl9pPr lvl="8" algn="ctr">
              <a:lnSpc>
                <a:spcPct val="100000"/>
              </a:lnSpc>
              <a:spcBef>
                <a:spcPts val="0"/>
              </a:spcBef>
              <a:spcAft>
                <a:spcPts val="0"/>
              </a:spcAft>
              <a:buSzPts val="2700"/>
              <a:buNone/>
              <a:defRPr sz="3600"/>
            </a:lvl9pPr>
          </a:lstStyle>
          <a:p>
            <a:endParaRPr/>
          </a:p>
        </p:txBody>
      </p:sp>
      <p:sp>
        <p:nvSpPr>
          <p:cNvPr id="366" name="Google Shape;366;p29"/>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Autofit/>
          </a:bodyPr>
          <a:lstStyle>
            <a:lvl1pPr marL="0" lvl="0" indent="0" algn="r">
              <a:buClr>
                <a:schemeClr val="dk2"/>
              </a:buClr>
              <a:buSzPts val="1000"/>
              <a:buFont typeface="Arial"/>
              <a:buNone/>
              <a:defRPr sz="1000">
                <a:solidFill>
                  <a:schemeClr val="dk2"/>
                </a:solidFill>
                <a:latin typeface="Arial"/>
                <a:ea typeface="Arial"/>
                <a:cs typeface="Arial"/>
                <a:sym typeface="Arial"/>
              </a:defRPr>
            </a:lvl1pPr>
            <a:lvl2pPr marL="0" lvl="1" indent="0" algn="r">
              <a:buClr>
                <a:schemeClr val="dk2"/>
              </a:buClr>
              <a:buSzPts val="1000"/>
              <a:buFont typeface="Arial"/>
              <a:buNone/>
              <a:defRPr sz="1000">
                <a:solidFill>
                  <a:schemeClr val="dk2"/>
                </a:solidFill>
                <a:latin typeface="Arial"/>
                <a:ea typeface="Arial"/>
                <a:cs typeface="Arial"/>
                <a:sym typeface="Arial"/>
              </a:defRPr>
            </a:lvl2pPr>
            <a:lvl3pPr marL="0" lvl="2" indent="0" algn="r">
              <a:buClr>
                <a:schemeClr val="dk2"/>
              </a:buClr>
              <a:buSzPts val="1000"/>
              <a:buFont typeface="Arial"/>
              <a:buNone/>
              <a:defRPr sz="1000">
                <a:solidFill>
                  <a:schemeClr val="dk2"/>
                </a:solidFill>
                <a:latin typeface="Arial"/>
                <a:ea typeface="Arial"/>
                <a:cs typeface="Arial"/>
                <a:sym typeface="Arial"/>
              </a:defRPr>
            </a:lvl3pPr>
            <a:lvl4pPr marL="0" lvl="3" indent="0" algn="r">
              <a:buClr>
                <a:schemeClr val="dk2"/>
              </a:buClr>
              <a:buSzPts val="1000"/>
              <a:buFont typeface="Arial"/>
              <a:buNone/>
              <a:defRPr sz="1000">
                <a:solidFill>
                  <a:schemeClr val="dk2"/>
                </a:solidFill>
                <a:latin typeface="Arial"/>
                <a:ea typeface="Arial"/>
                <a:cs typeface="Arial"/>
                <a:sym typeface="Arial"/>
              </a:defRPr>
            </a:lvl4pPr>
            <a:lvl5pPr marL="0" lvl="4" indent="0" algn="r">
              <a:buClr>
                <a:schemeClr val="dk2"/>
              </a:buClr>
              <a:buSzPts val="1000"/>
              <a:buFont typeface="Arial"/>
              <a:buNone/>
              <a:defRPr sz="1000">
                <a:solidFill>
                  <a:schemeClr val="dk2"/>
                </a:solidFill>
                <a:latin typeface="Arial"/>
                <a:ea typeface="Arial"/>
                <a:cs typeface="Arial"/>
                <a:sym typeface="Arial"/>
              </a:defRPr>
            </a:lvl5pPr>
            <a:lvl6pPr marL="0" lvl="5" indent="0" algn="r">
              <a:buClr>
                <a:schemeClr val="dk2"/>
              </a:buClr>
              <a:buSzPts val="1000"/>
              <a:buFont typeface="Arial"/>
              <a:buNone/>
              <a:defRPr sz="1000">
                <a:solidFill>
                  <a:schemeClr val="dk2"/>
                </a:solidFill>
                <a:latin typeface="Arial"/>
                <a:ea typeface="Arial"/>
                <a:cs typeface="Arial"/>
                <a:sym typeface="Arial"/>
              </a:defRPr>
            </a:lvl6pPr>
            <a:lvl7pPr marL="0" lvl="6" indent="0" algn="r">
              <a:buClr>
                <a:schemeClr val="dk2"/>
              </a:buClr>
              <a:buSzPts val="1000"/>
              <a:buFont typeface="Arial"/>
              <a:buNone/>
              <a:defRPr sz="1000">
                <a:solidFill>
                  <a:schemeClr val="dk2"/>
                </a:solidFill>
                <a:latin typeface="Arial"/>
                <a:ea typeface="Arial"/>
                <a:cs typeface="Arial"/>
                <a:sym typeface="Arial"/>
              </a:defRPr>
            </a:lvl7pPr>
            <a:lvl8pPr marL="0" lvl="7" indent="0" algn="r">
              <a:buClr>
                <a:schemeClr val="dk2"/>
              </a:buClr>
              <a:buSzPts val="1000"/>
              <a:buFont typeface="Arial"/>
              <a:buNone/>
              <a:defRPr sz="1000">
                <a:solidFill>
                  <a:schemeClr val="dk2"/>
                </a:solidFill>
                <a:latin typeface="Arial"/>
                <a:ea typeface="Arial"/>
                <a:cs typeface="Arial"/>
                <a:sym typeface="Arial"/>
              </a:defRPr>
            </a:lvl8pPr>
            <a:lvl9pPr marL="0" lvl="8" indent="0" algn="r">
              <a:buClr>
                <a:schemeClr val="dk2"/>
              </a:buClr>
              <a:buSzPts val="1000"/>
              <a:buFont typeface="Arial"/>
              <a:buNone/>
              <a:defRPr sz="1000">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67"/>
        <p:cNvGrpSpPr/>
        <p:nvPr/>
      </p:nvGrpSpPr>
      <p:grpSpPr>
        <a:xfrm>
          <a:off x="0" y="0"/>
          <a:ext cx="0" cy="0"/>
          <a:chOff x="0" y="0"/>
          <a:chExt cx="0" cy="0"/>
        </a:xfrm>
      </p:grpSpPr>
      <p:sp>
        <p:nvSpPr>
          <p:cNvPr id="368" name="Google Shape;368;p30"/>
          <p:cNvSpPr txBox="1">
            <a:spLocks noGrp="1"/>
          </p:cNvSpPr>
          <p:nvPr>
            <p:ph type="title"/>
          </p:nvPr>
        </p:nvSpPr>
        <p:spPr>
          <a:xfrm>
            <a:off x="311700" y="445025"/>
            <a:ext cx="8520600" cy="572700"/>
          </a:xfrm>
          <a:prstGeom prst="rect">
            <a:avLst/>
          </a:prstGeom>
          <a:noFill/>
          <a:ln>
            <a:noFill/>
          </a:ln>
        </p:spPr>
        <p:txBody>
          <a:bodyPr spcFirstLastPara="1" wrap="square" lIns="68575" tIns="68575" rIns="68575" bIns="68575" anchor="t" anchorCtr="0">
            <a:noAutofit/>
          </a:bodyPr>
          <a:lstStyle>
            <a:lvl1pPr lvl="0" algn="l">
              <a:lnSpc>
                <a:spcPct val="100000"/>
              </a:lnSpc>
              <a:spcBef>
                <a:spcPts val="0"/>
              </a:spcBef>
              <a:spcAft>
                <a:spcPts val="0"/>
              </a:spcAft>
              <a:buSzPts val="21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369" name="Google Shape;369;p30"/>
          <p:cNvSpPr txBox="1">
            <a:spLocks noGrp="1"/>
          </p:cNvSpPr>
          <p:nvPr>
            <p:ph type="body" idx="1"/>
          </p:nvPr>
        </p:nvSpPr>
        <p:spPr>
          <a:xfrm>
            <a:off x="311700" y="1152475"/>
            <a:ext cx="8520600" cy="3416400"/>
          </a:xfrm>
          <a:prstGeom prst="rect">
            <a:avLst/>
          </a:prstGeom>
          <a:noFill/>
          <a:ln>
            <a:noFill/>
          </a:ln>
        </p:spPr>
        <p:txBody>
          <a:bodyPr spcFirstLastPara="1" wrap="square" lIns="68575" tIns="68575" rIns="68575" bIns="68575" anchor="t" anchorCtr="0">
            <a:noAutofit/>
          </a:bodyPr>
          <a:lstStyle>
            <a:lvl1pPr marL="457200" lvl="0" indent="-317500" algn="l">
              <a:lnSpc>
                <a:spcPct val="115000"/>
              </a:lnSpc>
              <a:spcBef>
                <a:spcPts val="0"/>
              </a:spcBef>
              <a:spcAft>
                <a:spcPts val="0"/>
              </a:spcAft>
              <a:buSzPts val="14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370" name="Google Shape;370;p30"/>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Autofit/>
          </a:bodyPr>
          <a:lstStyle>
            <a:lvl1pPr marL="0" lvl="0" indent="0" algn="r">
              <a:buClr>
                <a:schemeClr val="dk2"/>
              </a:buClr>
              <a:buSzPts val="1000"/>
              <a:buFont typeface="Arial"/>
              <a:buNone/>
              <a:defRPr sz="1000">
                <a:solidFill>
                  <a:schemeClr val="dk2"/>
                </a:solidFill>
                <a:latin typeface="Arial"/>
                <a:ea typeface="Arial"/>
                <a:cs typeface="Arial"/>
                <a:sym typeface="Arial"/>
              </a:defRPr>
            </a:lvl1pPr>
            <a:lvl2pPr marL="0" lvl="1" indent="0" algn="r">
              <a:buClr>
                <a:schemeClr val="dk2"/>
              </a:buClr>
              <a:buSzPts val="1000"/>
              <a:buFont typeface="Arial"/>
              <a:buNone/>
              <a:defRPr sz="1000">
                <a:solidFill>
                  <a:schemeClr val="dk2"/>
                </a:solidFill>
                <a:latin typeface="Arial"/>
                <a:ea typeface="Arial"/>
                <a:cs typeface="Arial"/>
                <a:sym typeface="Arial"/>
              </a:defRPr>
            </a:lvl2pPr>
            <a:lvl3pPr marL="0" lvl="2" indent="0" algn="r">
              <a:buClr>
                <a:schemeClr val="dk2"/>
              </a:buClr>
              <a:buSzPts val="1000"/>
              <a:buFont typeface="Arial"/>
              <a:buNone/>
              <a:defRPr sz="1000">
                <a:solidFill>
                  <a:schemeClr val="dk2"/>
                </a:solidFill>
                <a:latin typeface="Arial"/>
                <a:ea typeface="Arial"/>
                <a:cs typeface="Arial"/>
                <a:sym typeface="Arial"/>
              </a:defRPr>
            </a:lvl3pPr>
            <a:lvl4pPr marL="0" lvl="3" indent="0" algn="r">
              <a:buClr>
                <a:schemeClr val="dk2"/>
              </a:buClr>
              <a:buSzPts val="1000"/>
              <a:buFont typeface="Arial"/>
              <a:buNone/>
              <a:defRPr sz="1000">
                <a:solidFill>
                  <a:schemeClr val="dk2"/>
                </a:solidFill>
                <a:latin typeface="Arial"/>
                <a:ea typeface="Arial"/>
                <a:cs typeface="Arial"/>
                <a:sym typeface="Arial"/>
              </a:defRPr>
            </a:lvl4pPr>
            <a:lvl5pPr marL="0" lvl="4" indent="0" algn="r">
              <a:buClr>
                <a:schemeClr val="dk2"/>
              </a:buClr>
              <a:buSzPts val="1000"/>
              <a:buFont typeface="Arial"/>
              <a:buNone/>
              <a:defRPr sz="1000">
                <a:solidFill>
                  <a:schemeClr val="dk2"/>
                </a:solidFill>
                <a:latin typeface="Arial"/>
                <a:ea typeface="Arial"/>
                <a:cs typeface="Arial"/>
                <a:sym typeface="Arial"/>
              </a:defRPr>
            </a:lvl5pPr>
            <a:lvl6pPr marL="0" lvl="5" indent="0" algn="r">
              <a:buClr>
                <a:schemeClr val="dk2"/>
              </a:buClr>
              <a:buSzPts val="1000"/>
              <a:buFont typeface="Arial"/>
              <a:buNone/>
              <a:defRPr sz="1000">
                <a:solidFill>
                  <a:schemeClr val="dk2"/>
                </a:solidFill>
                <a:latin typeface="Arial"/>
                <a:ea typeface="Arial"/>
                <a:cs typeface="Arial"/>
                <a:sym typeface="Arial"/>
              </a:defRPr>
            </a:lvl6pPr>
            <a:lvl7pPr marL="0" lvl="6" indent="0" algn="r">
              <a:buClr>
                <a:schemeClr val="dk2"/>
              </a:buClr>
              <a:buSzPts val="1000"/>
              <a:buFont typeface="Arial"/>
              <a:buNone/>
              <a:defRPr sz="1000">
                <a:solidFill>
                  <a:schemeClr val="dk2"/>
                </a:solidFill>
                <a:latin typeface="Arial"/>
                <a:ea typeface="Arial"/>
                <a:cs typeface="Arial"/>
                <a:sym typeface="Arial"/>
              </a:defRPr>
            </a:lvl7pPr>
            <a:lvl8pPr marL="0" lvl="7" indent="0" algn="r">
              <a:buClr>
                <a:schemeClr val="dk2"/>
              </a:buClr>
              <a:buSzPts val="1000"/>
              <a:buFont typeface="Arial"/>
              <a:buNone/>
              <a:defRPr sz="1000">
                <a:solidFill>
                  <a:schemeClr val="dk2"/>
                </a:solidFill>
                <a:latin typeface="Arial"/>
                <a:ea typeface="Arial"/>
                <a:cs typeface="Arial"/>
                <a:sym typeface="Arial"/>
              </a:defRPr>
            </a:lvl8pPr>
            <a:lvl9pPr marL="0" lvl="8" indent="0" algn="r">
              <a:buClr>
                <a:schemeClr val="dk2"/>
              </a:buClr>
              <a:buSzPts val="1000"/>
              <a:buFont typeface="Arial"/>
              <a:buNone/>
              <a:defRPr sz="1000">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1"/>
        <p:cNvGrpSpPr/>
        <p:nvPr/>
      </p:nvGrpSpPr>
      <p:grpSpPr>
        <a:xfrm>
          <a:off x="0" y="0"/>
          <a:ext cx="0" cy="0"/>
          <a:chOff x="0" y="0"/>
          <a:chExt cx="0" cy="0"/>
        </a:xfrm>
      </p:grpSpPr>
      <p:sp>
        <p:nvSpPr>
          <p:cNvPr id="372" name="Google Shape;372;p31"/>
          <p:cNvSpPr txBox="1">
            <a:spLocks noGrp="1"/>
          </p:cNvSpPr>
          <p:nvPr>
            <p:ph type="title"/>
          </p:nvPr>
        </p:nvSpPr>
        <p:spPr>
          <a:xfrm>
            <a:off x="311700" y="445025"/>
            <a:ext cx="8520600" cy="572700"/>
          </a:xfrm>
          <a:prstGeom prst="rect">
            <a:avLst/>
          </a:prstGeom>
          <a:noFill/>
          <a:ln>
            <a:noFill/>
          </a:ln>
        </p:spPr>
        <p:txBody>
          <a:bodyPr spcFirstLastPara="1" wrap="square" lIns="68575" tIns="68575" rIns="68575" bIns="68575" anchor="t" anchorCtr="0">
            <a:noAutofit/>
          </a:bodyPr>
          <a:lstStyle>
            <a:lvl1pPr lvl="0" algn="l">
              <a:lnSpc>
                <a:spcPct val="100000"/>
              </a:lnSpc>
              <a:spcBef>
                <a:spcPts val="0"/>
              </a:spcBef>
              <a:spcAft>
                <a:spcPts val="0"/>
              </a:spcAft>
              <a:buSzPts val="21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373" name="Google Shape;373;p31"/>
          <p:cNvSpPr txBox="1">
            <a:spLocks noGrp="1"/>
          </p:cNvSpPr>
          <p:nvPr>
            <p:ph type="body" idx="1"/>
          </p:nvPr>
        </p:nvSpPr>
        <p:spPr>
          <a:xfrm>
            <a:off x="311700" y="1152475"/>
            <a:ext cx="3999900" cy="3416400"/>
          </a:xfrm>
          <a:prstGeom prst="rect">
            <a:avLst/>
          </a:prstGeom>
          <a:noFill/>
          <a:ln>
            <a:noFill/>
          </a:ln>
        </p:spPr>
        <p:txBody>
          <a:bodyPr spcFirstLastPara="1" wrap="square" lIns="68575" tIns="68575" rIns="68575" bIns="68575" anchor="t" anchorCtr="0">
            <a:noAutofit/>
          </a:bodyPr>
          <a:lstStyle>
            <a:lvl1pPr marL="457200" lvl="0" indent="-298450" algn="l">
              <a:lnSpc>
                <a:spcPct val="115000"/>
              </a:lnSpc>
              <a:spcBef>
                <a:spcPts val="0"/>
              </a:spcBef>
              <a:spcAft>
                <a:spcPts val="0"/>
              </a:spcAft>
              <a:buSzPts val="1100"/>
              <a:buChar char="●"/>
              <a:defRPr sz="1400"/>
            </a:lvl1pPr>
            <a:lvl2pPr marL="914400" lvl="1" indent="-285750" algn="l">
              <a:lnSpc>
                <a:spcPct val="115000"/>
              </a:lnSpc>
              <a:spcBef>
                <a:spcPts val="1600"/>
              </a:spcBef>
              <a:spcAft>
                <a:spcPts val="0"/>
              </a:spcAft>
              <a:buSzPts val="900"/>
              <a:buChar char="○"/>
              <a:defRPr sz="1200"/>
            </a:lvl2pPr>
            <a:lvl3pPr marL="1371600" lvl="2" indent="-285750" algn="l">
              <a:lnSpc>
                <a:spcPct val="115000"/>
              </a:lnSpc>
              <a:spcBef>
                <a:spcPts val="1600"/>
              </a:spcBef>
              <a:spcAft>
                <a:spcPts val="0"/>
              </a:spcAft>
              <a:buSzPts val="900"/>
              <a:buChar char="■"/>
              <a:defRPr sz="1200"/>
            </a:lvl3pPr>
            <a:lvl4pPr marL="1828800" lvl="3" indent="-285750" algn="l">
              <a:lnSpc>
                <a:spcPct val="115000"/>
              </a:lnSpc>
              <a:spcBef>
                <a:spcPts val="1600"/>
              </a:spcBef>
              <a:spcAft>
                <a:spcPts val="0"/>
              </a:spcAft>
              <a:buSzPts val="900"/>
              <a:buChar char="●"/>
              <a:defRPr sz="1200"/>
            </a:lvl4pPr>
            <a:lvl5pPr marL="2286000" lvl="4" indent="-285750" algn="l">
              <a:lnSpc>
                <a:spcPct val="115000"/>
              </a:lnSpc>
              <a:spcBef>
                <a:spcPts val="1600"/>
              </a:spcBef>
              <a:spcAft>
                <a:spcPts val="0"/>
              </a:spcAft>
              <a:buSzPts val="900"/>
              <a:buChar char="○"/>
              <a:defRPr sz="1200"/>
            </a:lvl5pPr>
            <a:lvl6pPr marL="2743200" lvl="5" indent="-285750" algn="l">
              <a:lnSpc>
                <a:spcPct val="115000"/>
              </a:lnSpc>
              <a:spcBef>
                <a:spcPts val="1600"/>
              </a:spcBef>
              <a:spcAft>
                <a:spcPts val="0"/>
              </a:spcAft>
              <a:buSzPts val="900"/>
              <a:buChar char="■"/>
              <a:defRPr sz="1200"/>
            </a:lvl6pPr>
            <a:lvl7pPr marL="3200400" lvl="6" indent="-285750" algn="l">
              <a:lnSpc>
                <a:spcPct val="115000"/>
              </a:lnSpc>
              <a:spcBef>
                <a:spcPts val="1600"/>
              </a:spcBef>
              <a:spcAft>
                <a:spcPts val="0"/>
              </a:spcAft>
              <a:buSzPts val="900"/>
              <a:buChar char="●"/>
              <a:defRPr sz="1200"/>
            </a:lvl7pPr>
            <a:lvl8pPr marL="3657600" lvl="7" indent="-285750" algn="l">
              <a:lnSpc>
                <a:spcPct val="115000"/>
              </a:lnSpc>
              <a:spcBef>
                <a:spcPts val="1600"/>
              </a:spcBef>
              <a:spcAft>
                <a:spcPts val="0"/>
              </a:spcAft>
              <a:buSzPts val="900"/>
              <a:buChar char="○"/>
              <a:defRPr sz="1200"/>
            </a:lvl8pPr>
            <a:lvl9pPr marL="4114800" lvl="8" indent="-285750" algn="l">
              <a:lnSpc>
                <a:spcPct val="115000"/>
              </a:lnSpc>
              <a:spcBef>
                <a:spcPts val="1600"/>
              </a:spcBef>
              <a:spcAft>
                <a:spcPts val="1600"/>
              </a:spcAft>
              <a:buSzPts val="900"/>
              <a:buChar char="■"/>
              <a:defRPr sz="1200"/>
            </a:lvl9pPr>
          </a:lstStyle>
          <a:p>
            <a:endParaRPr/>
          </a:p>
        </p:txBody>
      </p:sp>
      <p:sp>
        <p:nvSpPr>
          <p:cNvPr id="374" name="Google Shape;374;p31"/>
          <p:cNvSpPr txBox="1">
            <a:spLocks noGrp="1"/>
          </p:cNvSpPr>
          <p:nvPr>
            <p:ph type="body" idx="2"/>
          </p:nvPr>
        </p:nvSpPr>
        <p:spPr>
          <a:xfrm>
            <a:off x="4832400" y="1152475"/>
            <a:ext cx="3999900" cy="3416400"/>
          </a:xfrm>
          <a:prstGeom prst="rect">
            <a:avLst/>
          </a:prstGeom>
          <a:noFill/>
          <a:ln>
            <a:noFill/>
          </a:ln>
        </p:spPr>
        <p:txBody>
          <a:bodyPr spcFirstLastPara="1" wrap="square" lIns="68575" tIns="68575" rIns="68575" bIns="68575" anchor="t" anchorCtr="0">
            <a:noAutofit/>
          </a:bodyPr>
          <a:lstStyle>
            <a:lvl1pPr marL="457200" lvl="0" indent="-298450" algn="l">
              <a:lnSpc>
                <a:spcPct val="115000"/>
              </a:lnSpc>
              <a:spcBef>
                <a:spcPts val="0"/>
              </a:spcBef>
              <a:spcAft>
                <a:spcPts val="0"/>
              </a:spcAft>
              <a:buSzPts val="1100"/>
              <a:buChar char="●"/>
              <a:defRPr sz="1400"/>
            </a:lvl1pPr>
            <a:lvl2pPr marL="914400" lvl="1" indent="-285750" algn="l">
              <a:lnSpc>
                <a:spcPct val="115000"/>
              </a:lnSpc>
              <a:spcBef>
                <a:spcPts val="1600"/>
              </a:spcBef>
              <a:spcAft>
                <a:spcPts val="0"/>
              </a:spcAft>
              <a:buSzPts val="900"/>
              <a:buChar char="○"/>
              <a:defRPr sz="1200"/>
            </a:lvl2pPr>
            <a:lvl3pPr marL="1371600" lvl="2" indent="-285750" algn="l">
              <a:lnSpc>
                <a:spcPct val="115000"/>
              </a:lnSpc>
              <a:spcBef>
                <a:spcPts val="1600"/>
              </a:spcBef>
              <a:spcAft>
                <a:spcPts val="0"/>
              </a:spcAft>
              <a:buSzPts val="900"/>
              <a:buChar char="■"/>
              <a:defRPr sz="1200"/>
            </a:lvl3pPr>
            <a:lvl4pPr marL="1828800" lvl="3" indent="-285750" algn="l">
              <a:lnSpc>
                <a:spcPct val="115000"/>
              </a:lnSpc>
              <a:spcBef>
                <a:spcPts val="1600"/>
              </a:spcBef>
              <a:spcAft>
                <a:spcPts val="0"/>
              </a:spcAft>
              <a:buSzPts val="900"/>
              <a:buChar char="●"/>
              <a:defRPr sz="1200"/>
            </a:lvl4pPr>
            <a:lvl5pPr marL="2286000" lvl="4" indent="-285750" algn="l">
              <a:lnSpc>
                <a:spcPct val="115000"/>
              </a:lnSpc>
              <a:spcBef>
                <a:spcPts val="1600"/>
              </a:spcBef>
              <a:spcAft>
                <a:spcPts val="0"/>
              </a:spcAft>
              <a:buSzPts val="900"/>
              <a:buChar char="○"/>
              <a:defRPr sz="1200"/>
            </a:lvl5pPr>
            <a:lvl6pPr marL="2743200" lvl="5" indent="-285750" algn="l">
              <a:lnSpc>
                <a:spcPct val="115000"/>
              </a:lnSpc>
              <a:spcBef>
                <a:spcPts val="1600"/>
              </a:spcBef>
              <a:spcAft>
                <a:spcPts val="0"/>
              </a:spcAft>
              <a:buSzPts val="900"/>
              <a:buChar char="■"/>
              <a:defRPr sz="1200"/>
            </a:lvl6pPr>
            <a:lvl7pPr marL="3200400" lvl="6" indent="-285750" algn="l">
              <a:lnSpc>
                <a:spcPct val="115000"/>
              </a:lnSpc>
              <a:spcBef>
                <a:spcPts val="1600"/>
              </a:spcBef>
              <a:spcAft>
                <a:spcPts val="0"/>
              </a:spcAft>
              <a:buSzPts val="900"/>
              <a:buChar char="●"/>
              <a:defRPr sz="1200"/>
            </a:lvl7pPr>
            <a:lvl8pPr marL="3657600" lvl="7" indent="-285750" algn="l">
              <a:lnSpc>
                <a:spcPct val="115000"/>
              </a:lnSpc>
              <a:spcBef>
                <a:spcPts val="1600"/>
              </a:spcBef>
              <a:spcAft>
                <a:spcPts val="0"/>
              </a:spcAft>
              <a:buSzPts val="900"/>
              <a:buChar char="○"/>
              <a:defRPr sz="1200"/>
            </a:lvl8pPr>
            <a:lvl9pPr marL="4114800" lvl="8" indent="-285750" algn="l">
              <a:lnSpc>
                <a:spcPct val="115000"/>
              </a:lnSpc>
              <a:spcBef>
                <a:spcPts val="1600"/>
              </a:spcBef>
              <a:spcAft>
                <a:spcPts val="1600"/>
              </a:spcAft>
              <a:buSzPts val="900"/>
              <a:buChar char="■"/>
              <a:defRPr sz="1200"/>
            </a:lvl9pPr>
          </a:lstStyle>
          <a:p>
            <a:endParaRPr/>
          </a:p>
        </p:txBody>
      </p:sp>
      <p:sp>
        <p:nvSpPr>
          <p:cNvPr id="375" name="Google Shape;375;p31"/>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Autofit/>
          </a:bodyPr>
          <a:lstStyle>
            <a:lvl1pPr marL="0" lvl="0" indent="0" algn="r">
              <a:buClr>
                <a:schemeClr val="dk2"/>
              </a:buClr>
              <a:buSzPts val="1000"/>
              <a:buFont typeface="Arial"/>
              <a:buNone/>
              <a:defRPr sz="1000">
                <a:solidFill>
                  <a:schemeClr val="dk2"/>
                </a:solidFill>
                <a:latin typeface="Arial"/>
                <a:ea typeface="Arial"/>
                <a:cs typeface="Arial"/>
                <a:sym typeface="Arial"/>
              </a:defRPr>
            </a:lvl1pPr>
            <a:lvl2pPr marL="0" lvl="1" indent="0" algn="r">
              <a:buClr>
                <a:schemeClr val="dk2"/>
              </a:buClr>
              <a:buSzPts val="1000"/>
              <a:buFont typeface="Arial"/>
              <a:buNone/>
              <a:defRPr sz="1000">
                <a:solidFill>
                  <a:schemeClr val="dk2"/>
                </a:solidFill>
                <a:latin typeface="Arial"/>
                <a:ea typeface="Arial"/>
                <a:cs typeface="Arial"/>
                <a:sym typeface="Arial"/>
              </a:defRPr>
            </a:lvl2pPr>
            <a:lvl3pPr marL="0" lvl="2" indent="0" algn="r">
              <a:buClr>
                <a:schemeClr val="dk2"/>
              </a:buClr>
              <a:buSzPts val="1000"/>
              <a:buFont typeface="Arial"/>
              <a:buNone/>
              <a:defRPr sz="1000">
                <a:solidFill>
                  <a:schemeClr val="dk2"/>
                </a:solidFill>
                <a:latin typeface="Arial"/>
                <a:ea typeface="Arial"/>
                <a:cs typeface="Arial"/>
                <a:sym typeface="Arial"/>
              </a:defRPr>
            </a:lvl3pPr>
            <a:lvl4pPr marL="0" lvl="3" indent="0" algn="r">
              <a:buClr>
                <a:schemeClr val="dk2"/>
              </a:buClr>
              <a:buSzPts val="1000"/>
              <a:buFont typeface="Arial"/>
              <a:buNone/>
              <a:defRPr sz="1000">
                <a:solidFill>
                  <a:schemeClr val="dk2"/>
                </a:solidFill>
                <a:latin typeface="Arial"/>
                <a:ea typeface="Arial"/>
                <a:cs typeface="Arial"/>
                <a:sym typeface="Arial"/>
              </a:defRPr>
            </a:lvl4pPr>
            <a:lvl5pPr marL="0" lvl="4" indent="0" algn="r">
              <a:buClr>
                <a:schemeClr val="dk2"/>
              </a:buClr>
              <a:buSzPts val="1000"/>
              <a:buFont typeface="Arial"/>
              <a:buNone/>
              <a:defRPr sz="1000">
                <a:solidFill>
                  <a:schemeClr val="dk2"/>
                </a:solidFill>
                <a:latin typeface="Arial"/>
                <a:ea typeface="Arial"/>
                <a:cs typeface="Arial"/>
                <a:sym typeface="Arial"/>
              </a:defRPr>
            </a:lvl5pPr>
            <a:lvl6pPr marL="0" lvl="5" indent="0" algn="r">
              <a:buClr>
                <a:schemeClr val="dk2"/>
              </a:buClr>
              <a:buSzPts val="1000"/>
              <a:buFont typeface="Arial"/>
              <a:buNone/>
              <a:defRPr sz="1000">
                <a:solidFill>
                  <a:schemeClr val="dk2"/>
                </a:solidFill>
                <a:latin typeface="Arial"/>
                <a:ea typeface="Arial"/>
                <a:cs typeface="Arial"/>
                <a:sym typeface="Arial"/>
              </a:defRPr>
            </a:lvl6pPr>
            <a:lvl7pPr marL="0" lvl="6" indent="0" algn="r">
              <a:buClr>
                <a:schemeClr val="dk2"/>
              </a:buClr>
              <a:buSzPts val="1000"/>
              <a:buFont typeface="Arial"/>
              <a:buNone/>
              <a:defRPr sz="1000">
                <a:solidFill>
                  <a:schemeClr val="dk2"/>
                </a:solidFill>
                <a:latin typeface="Arial"/>
                <a:ea typeface="Arial"/>
                <a:cs typeface="Arial"/>
                <a:sym typeface="Arial"/>
              </a:defRPr>
            </a:lvl7pPr>
            <a:lvl8pPr marL="0" lvl="7" indent="0" algn="r">
              <a:buClr>
                <a:schemeClr val="dk2"/>
              </a:buClr>
              <a:buSzPts val="1000"/>
              <a:buFont typeface="Arial"/>
              <a:buNone/>
              <a:defRPr sz="1000">
                <a:solidFill>
                  <a:schemeClr val="dk2"/>
                </a:solidFill>
                <a:latin typeface="Arial"/>
                <a:ea typeface="Arial"/>
                <a:cs typeface="Arial"/>
                <a:sym typeface="Arial"/>
              </a:defRPr>
            </a:lvl8pPr>
            <a:lvl9pPr marL="0" lvl="8" indent="0" algn="r">
              <a:buClr>
                <a:schemeClr val="dk2"/>
              </a:buClr>
              <a:buSzPts val="1000"/>
              <a:buFont typeface="Arial"/>
              <a:buNone/>
              <a:defRPr sz="1000">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6"/>
        <p:cNvGrpSpPr/>
        <p:nvPr/>
      </p:nvGrpSpPr>
      <p:grpSpPr>
        <a:xfrm>
          <a:off x="0" y="0"/>
          <a:ext cx="0" cy="0"/>
          <a:chOff x="0" y="0"/>
          <a:chExt cx="0" cy="0"/>
        </a:xfrm>
      </p:grpSpPr>
      <p:sp>
        <p:nvSpPr>
          <p:cNvPr id="377" name="Google Shape;377;p32"/>
          <p:cNvSpPr txBox="1">
            <a:spLocks noGrp="1"/>
          </p:cNvSpPr>
          <p:nvPr>
            <p:ph type="title"/>
          </p:nvPr>
        </p:nvSpPr>
        <p:spPr>
          <a:xfrm>
            <a:off x="311700" y="445025"/>
            <a:ext cx="8520600" cy="572700"/>
          </a:xfrm>
          <a:prstGeom prst="rect">
            <a:avLst/>
          </a:prstGeom>
          <a:noFill/>
          <a:ln>
            <a:noFill/>
          </a:ln>
        </p:spPr>
        <p:txBody>
          <a:bodyPr spcFirstLastPara="1" wrap="square" lIns="68575" tIns="68575" rIns="68575" bIns="68575" anchor="t" anchorCtr="0">
            <a:noAutofit/>
          </a:bodyPr>
          <a:lstStyle>
            <a:lvl1pPr lvl="0" algn="l">
              <a:lnSpc>
                <a:spcPct val="100000"/>
              </a:lnSpc>
              <a:spcBef>
                <a:spcPts val="0"/>
              </a:spcBef>
              <a:spcAft>
                <a:spcPts val="0"/>
              </a:spcAft>
              <a:buSzPts val="21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378" name="Google Shape;378;p32"/>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Autofit/>
          </a:bodyPr>
          <a:lstStyle>
            <a:lvl1pPr marL="0" lvl="0" indent="0" algn="r">
              <a:buClr>
                <a:schemeClr val="dk2"/>
              </a:buClr>
              <a:buSzPts val="1000"/>
              <a:buFont typeface="Arial"/>
              <a:buNone/>
              <a:defRPr sz="1000">
                <a:solidFill>
                  <a:schemeClr val="dk2"/>
                </a:solidFill>
                <a:latin typeface="Arial"/>
                <a:ea typeface="Arial"/>
                <a:cs typeface="Arial"/>
                <a:sym typeface="Arial"/>
              </a:defRPr>
            </a:lvl1pPr>
            <a:lvl2pPr marL="0" lvl="1" indent="0" algn="r">
              <a:buClr>
                <a:schemeClr val="dk2"/>
              </a:buClr>
              <a:buSzPts val="1000"/>
              <a:buFont typeface="Arial"/>
              <a:buNone/>
              <a:defRPr sz="1000">
                <a:solidFill>
                  <a:schemeClr val="dk2"/>
                </a:solidFill>
                <a:latin typeface="Arial"/>
                <a:ea typeface="Arial"/>
                <a:cs typeface="Arial"/>
                <a:sym typeface="Arial"/>
              </a:defRPr>
            </a:lvl2pPr>
            <a:lvl3pPr marL="0" lvl="2" indent="0" algn="r">
              <a:buClr>
                <a:schemeClr val="dk2"/>
              </a:buClr>
              <a:buSzPts val="1000"/>
              <a:buFont typeface="Arial"/>
              <a:buNone/>
              <a:defRPr sz="1000">
                <a:solidFill>
                  <a:schemeClr val="dk2"/>
                </a:solidFill>
                <a:latin typeface="Arial"/>
                <a:ea typeface="Arial"/>
                <a:cs typeface="Arial"/>
                <a:sym typeface="Arial"/>
              </a:defRPr>
            </a:lvl3pPr>
            <a:lvl4pPr marL="0" lvl="3" indent="0" algn="r">
              <a:buClr>
                <a:schemeClr val="dk2"/>
              </a:buClr>
              <a:buSzPts val="1000"/>
              <a:buFont typeface="Arial"/>
              <a:buNone/>
              <a:defRPr sz="1000">
                <a:solidFill>
                  <a:schemeClr val="dk2"/>
                </a:solidFill>
                <a:latin typeface="Arial"/>
                <a:ea typeface="Arial"/>
                <a:cs typeface="Arial"/>
                <a:sym typeface="Arial"/>
              </a:defRPr>
            </a:lvl4pPr>
            <a:lvl5pPr marL="0" lvl="4" indent="0" algn="r">
              <a:buClr>
                <a:schemeClr val="dk2"/>
              </a:buClr>
              <a:buSzPts val="1000"/>
              <a:buFont typeface="Arial"/>
              <a:buNone/>
              <a:defRPr sz="1000">
                <a:solidFill>
                  <a:schemeClr val="dk2"/>
                </a:solidFill>
                <a:latin typeface="Arial"/>
                <a:ea typeface="Arial"/>
                <a:cs typeface="Arial"/>
                <a:sym typeface="Arial"/>
              </a:defRPr>
            </a:lvl5pPr>
            <a:lvl6pPr marL="0" lvl="5" indent="0" algn="r">
              <a:buClr>
                <a:schemeClr val="dk2"/>
              </a:buClr>
              <a:buSzPts val="1000"/>
              <a:buFont typeface="Arial"/>
              <a:buNone/>
              <a:defRPr sz="1000">
                <a:solidFill>
                  <a:schemeClr val="dk2"/>
                </a:solidFill>
                <a:latin typeface="Arial"/>
                <a:ea typeface="Arial"/>
                <a:cs typeface="Arial"/>
                <a:sym typeface="Arial"/>
              </a:defRPr>
            </a:lvl6pPr>
            <a:lvl7pPr marL="0" lvl="6" indent="0" algn="r">
              <a:buClr>
                <a:schemeClr val="dk2"/>
              </a:buClr>
              <a:buSzPts val="1000"/>
              <a:buFont typeface="Arial"/>
              <a:buNone/>
              <a:defRPr sz="1000">
                <a:solidFill>
                  <a:schemeClr val="dk2"/>
                </a:solidFill>
                <a:latin typeface="Arial"/>
                <a:ea typeface="Arial"/>
                <a:cs typeface="Arial"/>
                <a:sym typeface="Arial"/>
              </a:defRPr>
            </a:lvl7pPr>
            <a:lvl8pPr marL="0" lvl="7" indent="0" algn="r">
              <a:buClr>
                <a:schemeClr val="dk2"/>
              </a:buClr>
              <a:buSzPts val="1000"/>
              <a:buFont typeface="Arial"/>
              <a:buNone/>
              <a:defRPr sz="1000">
                <a:solidFill>
                  <a:schemeClr val="dk2"/>
                </a:solidFill>
                <a:latin typeface="Arial"/>
                <a:ea typeface="Arial"/>
                <a:cs typeface="Arial"/>
                <a:sym typeface="Arial"/>
              </a:defRPr>
            </a:lvl8pPr>
            <a:lvl9pPr marL="0" lvl="8" indent="0" algn="r">
              <a:buClr>
                <a:schemeClr val="dk2"/>
              </a:buClr>
              <a:buSzPts val="1000"/>
              <a:buFont typeface="Arial"/>
              <a:buNone/>
              <a:defRPr sz="1000">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79"/>
        <p:cNvGrpSpPr/>
        <p:nvPr/>
      </p:nvGrpSpPr>
      <p:grpSpPr>
        <a:xfrm>
          <a:off x="0" y="0"/>
          <a:ext cx="0" cy="0"/>
          <a:chOff x="0" y="0"/>
          <a:chExt cx="0" cy="0"/>
        </a:xfrm>
      </p:grpSpPr>
      <p:sp>
        <p:nvSpPr>
          <p:cNvPr id="380" name="Google Shape;380;p33"/>
          <p:cNvSpPr txBox="1">
            <a:spLocks noGrp="1"/>
          </p:cNvSpPr>
          <p:nvPr>
            <p:ph type="title"/>
          </p:nvPr>
        </p:nvSpPr>
        <p:spPr>
          <a:xfrm>
            <a:off x="311700" y="555600"/>
            <a:ext cx="2808000" cy="755700"/>
          </a:xfrm>
          <a:prstGeom prst="rect">
            <a:avLst/>
          </a:prstGeom>
          <a:noFill/>
          <a:ln>
            <a:noFill/>
          </a:ln>
        </p:spPr>
        <p:txBody>
          <a:bodyPr spcFirstLastPara="1" wrap="square" lIns="68575" tIns="68575" rIns="68575" bIns="68575" anchor="b" anchorCtr="0">
            <a:noAutofit/>
          </a:bodyPr>
          <a:lstStyle>
            <a:lvl1pPr lvl="0" algn="l">
              <a:lnSpc>
                <a:spcPct val="100000"/>
              </a:lnSpc>
              <a:spcBef>
                <a:spcPts val="0"/>
              </a:spcBef>
              <a:spcAft>
                <a:spcPts val="0"/>
              </a:spcAft>
              <a:buSzPts val="1800"/>
              <a:buNone/>
              <a:defRPr sz="2400"/>
            </a:lvl1pPr>
            <a:lvl2pPr lvl="1" algn="l">
              <a:lnSpc>
                <a:spcPct val="100000"/>
              </a:lnSpc>
              <a:spcBef>
                <a:spcPts val="0"/>
              </a:spcBef>
              <a:spcAft>
                <a:spcPts val="0"/>
              </a:spcAft>
              <a:buSzPts val="1800"/>
              <a:buNone/>
              <a:defRPr sz="2400"/>
            </a:lvl2pPr>
            <a:lvl3pPr lvl="2" algn="l">
              <a:lnSpc>
                <a:spcPct val="100000"/>
              </a:lnSpc>
              <a:spcBef>
                <a:spcPts val="0"/>
              </a:spcBef>
              <a:spcAft>
                <a:spcPts val="0"/>
              </a:spcAft>
              <a:buSzPts val="1800"/>
              <a:buNone/>
              <a:defRPr sz="2400"/>
            </a:lvl3pPr>
            <a:lvl4pPr lvl="3" algn="l">
              <a:lnSpc>
                <a:spcPct val="100000"/>
              </a:lnSpc>
              <a:spcBef>
                <a:spcPts val="0"/>
              </a:spcBef>
              <a:spcAft>
                <a:spcPts val="0"/>
              </a:spcAft>
              <a:buSzPts val="1800"/>
              <a:buNone/>
              <a:defRPr sz="2400"/>
            </a:lvl4pPr>
            <a:lvl5pPr lvl="4" algn="l">
              <a:lnSpc>
                <a:spcPct val="100000"/>
              </a:lnSpc>
              <a:spcBef>
                <a:spcPts val="0"/>
              </a:spcBef>
              <a:spcAft>
                <a:spcPts val="0"/>
              </a:spcAft>
              <a:buSzPts val="1800"/>
              <a:buNone/>
              <a:defRPr sz="2400"/>
            </a:lvl5pPr>
            <a:lvl6pPr lvl="5" algn="l">
              <a:lnSpc>
                <a:spcPct val="100000"/>
              </a:lnSpc>
              <a:spcBef>
                <a:spcPts val="0"/>
              </a:spcBef>
              <a:spcAft>
                <a:spcPts val="0"/>
              </a:spcAft>
              <a:buSzPts val="1800"/>
              <a:buNone/>
              <a:defRPr sz="2400"/>
            </a:lvl6pPr>
            <a:lvl7pPr lvl="6" algn="l">
              <a:lnSpc>
                <a:spcPct val="100000"/>
              </a:lnSpc>
              <a:spcBef>
                <a:spcPts val="0"/>
              </a:spcBef>
              <a:spcAft>
                <a:spcPts val="0"/>
              </a:spcAft>
              <a:buSzPts val="1800"/>
              <a:buNone/>
              <a:defRPr sz="2400"/>
            </a:lvl7pPr>
            <a:lvl8pPr lvl="7" algn="l">
              <a:lnSpc>
                <a:spcPct val="100000"/>
              </a:lnSpc>
              <a:spcBef>
                <a:spcPts val="0"/>
              </a:spcBef>
              <a:spcAft>
                <a:spcPts val="0"/>
              </a:spcAft>
              <a:buSzPts val="1800"/>
              <a:buNone/>
              <a:defRPr sz="2400"/>
            </a:lvl8pPr>
            <a:lvl9pPr lvl="8" algn="l">
              <a:lnSpc>
                <a:spcPct val="100000"/>
              </a:lnSpc>
              <a:spcBef>
                <a:spcPts val="0"/>
              </a:spcBef>
              <a:spcAft>
                <a:spcPts val="0"/>
              </a:spcAft>
              <a:buSzPts val="1800"/>
              <a:buNone/>
              <a:defRPr sz="2400"/>
            </a:lvl9pPr>
          </a:lstStyle>
          <a:p>
            <a:endParaRPr/>
          </a:p>
        </p:txBody>
      </p:sp>
      <p:sp>
        <p:nvSpPr>
          <p:cNvPr id="381" name="Google Shape;381;p33"/>
          <p:cNvSpPr txBox="1">
            <a:spLocks noGrp="1"/>
          </p:cNvSpPr>
          <p:nvPr>
            <p:ph type="body" idx="1"/>
          </p:nvPr>
        </p:nvSpPr>
        <p:spPr>
          <a:xfrm>
            <a:off x="311700" y="1389600"/>
            <a:ext cx="2808000" cy="3179400"/>
          </a:xfrm>
          <a:prstGeom prst="rect">
            <a:avLst/>
          </a:prstGeom>
          <a:noFill/>
          <a:ln>
            <a:noFill/>
          </a:ln>
        </p:spPr>
        <p:txBody>
          <a:bodyPr spcFirstLastPara="1" wrap="square" lIns="68575" tIns="68575" rIns="68575" bIns="68575" anchor="t" anchorCtr="0">
            <a:noAutofit/>
          </a:bodyPr>
          <a:lstStyle>
            <a:lvl1pPr marL="457200" lvl="0" indent="-285750" algn="l">
              <a:lnSpc>
                <a:spcPct val="115000"/>
              </a:lnSpc>
              <a:spcBef>
                <a:spcPts val="0"/>
              </a:spcBef>
              <a:spcAft>
                <a:spcPts val="0"/>
              </a:spcAft>
              <a:buSzPts val="900"/>
              <a:buChar char="●"/>
              <a:defRPr sz="1200"/>
            </a:lvl1pPr>
            <a:lvl2pPr marL="914400" lvl="1" indent="-285750" algn="l">
              <a:lnSpc>
                <a:spcPct val="115000"/>
              </a:lnSpc>
              <a:spcBef>
                <a:spcPts val="1600"/>
              </a:spcBef>
              <a:spcAft>
                <a:spcPts val="0"/>
              </a:spcAft>
              <a:buSzPts val="900"/>
              <a:buChar char="○"/>
              <a:defRPr sz="1200"/>
            </a:lvl2pPr>
            <a:lvl3pPr marL="1371600" lvl="2" indent="-285750" algn="l">
              <a:lnSpc>
                <a:spcPct val="115000"/>
              </a:lnSpc>
              <a:spcBef>
                <a:spcPts val="1600"/>
              </a:spcBef>
              <a:spcAft>
                <a:spcPts val="0"/>
              </a:spcAft>
              <a:buSzPts val="900"/>
              <a:buChar char="■"/>
              <a:defRPr sz="1200"/>
            </a:lvl3pPr>
            <a:lvl4pPr marL="1828800" lvl="3" indent="-285750" algn="l">
              <a:lnSpc>
                <a:spcPct val="115000"/>
              </a:lnSpc>
              <a:spcBef>
                <a:spcPts val="1600"/>
              </a:spcBef>
              <a:spcAft>
                <a:spcPts val="0"/>
              </a:spcAft>
              <a:buSzPts val="900"/>
              <a:buChar char="●"/>
              <a:defRPr sz="1200"/>
            </a:lvl4pPr>
            <a:lvl5pPr marL="2286000" lvl="4" indent="-285750" algn="l">
              <a:lnSpc>
                <a:spcPct val="115000"/>
              </a:lnSpc>
              <a:spcBef>
                <a:spcPts val="1600"/>
              </a:spcBef>
              <a:spcAft>
                <a:spcPts val="0"/>
              </a:spcAft>
              <a:buSzPts val="900"/>
              <a:buChar char="○"/>
              <a:defRPr sz="1200"/>
            </a:lvl5pPr>
            <a:lvl6pPr marL="2743200" lvl="5" indent="-285750" algn="l">
              <a:lnSpc>
                <a:spcPct val="115000"/>
              </a:lnSpc>
              <a:spcBef>
                <a:spcPts val="1600"/>
              </a:spcBef>
              <a:spcAft>
                <a:spcPts val="0"/>
              </a:spcAft>
              <a:buSzPts val="900"/>
              <a:buChar char="■"/>
              <a:defRPr sz="1200"/>
            </a:lvl6pPr>
            <a:lvl7pPr marL="3200400" lvl="6" indent="-285750" algn="l">
              <a:lnSpc>
                <a:spcPct val="115000"/>
              </a:lnSpc>
              <a:spcBef>
                <a:spcPts val="1600"/>
              </a:spcBef>
              <a:spcAft>
                <a:spcPts val="0"/>
              </a:spcAft>
              <a:buSzPts val="900"/>
              <a:buChar char="●"/>
              <a:defRPr sz="1200"/>
            </a:lvl7pPr>
            <a:lvl8pPr marL="3657600" lvl="7" indent="-285750" algn="l">
              <a:lnSpc>
                <a:spcPct val="115000"/>
              </a:lnSpc>
              <a:spcBef>
                <a:spcPts val="1600"/>
              </a:spcBef>
              <a:spcAft>
                <a:spcPts val="0"/>
              </a:spcAft>
              <a:buSzPts val="900"/>
              <a:buChar char="○"/>
              <a:defRPr sz="1200"/>
            </a:lvl8pPr>
            <a:lvl9pPr marL="4114800" lvl="8" indent="-285750" algn="l">
              <a:lnSpc>
                <a:spcPct val="115000"/>
              </a:lnSpc>
              <a:spcBef>
                <a:spcPts val="1600"/>
              </a:spcBef>
              <a:spcAft>
                <a:spcPts val="1600"/>
              </a:spcAft>
              <a:buSzPts val="900"/>
              <a:buChar char="■"/>
              <a:defRPr sz="1200"/>
            </a:lvl9pPr>
          </a:lstStyle>
          <a:p>
            <a:endParaRPr/>
          </a:p>
        </p:txBody>
      </p:sp>
      <p:sp>
        <p:nvSpPr>
          <p:cNvPr id="382" name="Google Shape;382;p33"/>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Autofit/>
          </a:bodyPr>
          <a:lstStyle>
            <a:lvl1pPr marL="0" lvl="0" indent="0" algn="r">
              <a:buClr>
                <a:schemeClr val="dk2"/>
              </a:buClr>
              <a:buSzPts val="1000"/>
              <a:buFont typeface="Arial"/>
              <a:buNone/>
              <a:defRPr sz="1000">
                <a:solidFill>
                  <a:schemeClr val="dk2"/>
                </a:solidFill>
                <a:latin typeface="Arial"/>
                <a:ea typeface="Arial"/>
                <a:cs typeface="Arial"/>
                <a:sym typeface="Arial"/>
              </a:defRPr>
            </a:lvl1pPr>
            <a:lvl2pPr marL="0" lvl="1" indent="0" algn="r">
              <a:buClr>
                <a:schemeClr val="dk2"/>
              </a:buClr>
              <a:buSzPts val="1000"/>
              <a:buFont typeface="Arial"/>
              <a:buNone/>
              <a:defRPr sz="1000">
                <a:solidFill>
                  <a:schemeClr val="dk2"/>
                </a:solidFill>
                <a:latin typeface="Arial"/>
                <a:ea typeface="Arial"/>
                <a:cs typeface="Arial"/>
                <a:sym typeface="Arial"/>
              </a:defRPr>
            </a:lvl2pPr>
            <a:lvl3pPr marL="0" lvl="2" indent="0" algn="r">
              <a:buClr>
                <a:schemeClr val="dk2"/>
              </a:buClr>
              <a:buSzPts val="1000"/>
              <a:buFont typeface="Arial"/>
              <a:buNone/>
              <a:defRPr sz="1000">
                <a:solidFill>
                  <a:schemeClr val="dk2"/>
                </a:solidFill>
                <a:latin typeface="Arial"/>
                <a:ea typeface="Arial"/>
                <a:cs typeface="Arial"/>
                <a:sym typeface="Arial"/>
              </a:defRPr>
            </a:lvl3pPr>
            <a:lvl4pPr marL="0" lvl="3" indent="0" algn="r">
              <a:buClr>
                <a:schemeClr val="dk2"/>
              </a:buClr>
              <a:buSzPts val="1000"/>
              <a:buFont typeface="Arial"/>
              <a:buNone/>
              <a:defRPr sz="1000">
                <a:solidFill>
                  <a:schemeClr val="dk2"/>
                </a:solidFill>
                <a:latin typeface="Arial"/>
                <a:ea typeface="Arial"/>
                <a:cs typeface="Arial"/>
                <a:sym typeface="Arial"/>
              </a:defRPr>
            </a:lvl4pPr>
            <a:lvl5pPr marL="0" lvl="4" indent="0" algn="r">
              <a:buClr>
                <a:schemeClr val="dk2"/>
              </a:buClr>
              <a:buSzPts val="1000"/>
              <a:buFont typeface="Arial"/>
              <a:buNone/>
              <a:defRPr sz="1000">
                <a:solidFill>
                  <a:schemeClr val="dk2"/>
                </a:solidFill>
                <a:latin typeface="Arial"/>
                <a:ea typeface="Arial"/>
                <a:cs typeface="Arial"/>
                <a:sym typeface="Arial"/>
              </a:defRPr>
            </a:lvl5pPr>
            <a:lvl6pPr marL="0" lvl="5" indent="0" algn="r">
              <a:buClr>
                <a:schemeClr val="dk2"/>
              </a:buClr>
              <a:buSzPts val="1000"/>
              <a:buFont typeface="Arial"/>
              <a:buNone/>
              <a:defRPr sz="1000">
                <a:solidFill>
                  <a:schemeClr val="dk2"/>
                </a:solidFill>
                <a:latin typeface="Arial"/>
                <a:ea typeface="Arial"/>
                <a:cs typeface="Arial"/>
                <a:sym typeface="Arial"/>
              </a:defRPr>
            </a:lvl6pPr>
            <a:lvl7pPr marL="0" lvl="6" indent="0" algn="r">
              <a:buClr>
                <a:schemeClr val="dk2"/>
              </a:buClr>
              <a:buSzPts val="1000"/>
              <a:buFont typeface="Arial"/>
              <a:buNone/>
              <a:defRPr sz="1000">
                <a:solidFill>
                  <a:schemeClr val="dk2"/>
                </a:solidFill>
                <a:latin typeface="Arial"/>
                <a:ea typeface="Arial"/>
                <a:cs typeface="Arial"/>
                <a:sym typeface="Arial"/>
              </a:defRPr>
            </a:lvl7pPr>
            <a:lvl8pPr marL="0" lvl="7" indent="0" algn="r">
              <a:buClr>
                <a:schemeClr val="dk2"/>
              </a:buClr>
              <a:buSzPts val="1000"/>
              <a:buFont typeface="Arial"/>
              <a:buNone/>
              <a:defRPr sz="1000">
                <a:solidFill>
                  <a:schemeClr val="dk2"/>
                </a:solidFill>
                <a:latin typeface="Arial"/>
                <a:ea typeface="Arial"/>
                <a:cs typeface="Arial"/>
                <a:sym typeface="Arial"/>
              </a:defRPr>
            </a:lvl8pPr>
            <a:lvl9pPr marL="0" lvl="8" indent="0" algn="r">
              <a:buClr>
                <a:schemeClr val="dk2"/>
              </a:buClr>
              <a:buSzPts val="1000"/>
              <a:buFont typeface="Arial"/>
              <a:buNone/>
              <a:defRPr sz="1000">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83"/>
        <p:cNvGrpSpPr/>
        <p:nvPr/>
      </p:nvGrpSpPr>
      <p:grpSpPr>
        <a:xfrm>
          <a:off x="0" y="0"/>
          <a:ext cx="0" cy="0"/>
          <a:chOff x="0" y="0"/>
          <a:chExt cx="0" cy="0"/>
        </a:xfrm>
      </p:grpSpPr>
      <p:sp>
        <p:nvSpPr>
          <p:cNvPr id="384" name="Google Shape;384;p34"/>
          <p:cNvSpPr txBox="1">
            <a:spLocks noGrp="1"/>
          </p:cNvSpPr>
          <p:nvPr>
            <p:ph type="title"/>
          </p:nvPr>
        </p:nvSpPr>
        <p:spPr>
          <a:xfrm>
            <a:off x="490250" y="450150"/>
            <a:ext cx="6367800" cy="4090800"/>
          </a:xfrm>
          <a:prstGeom prst="rect">
            <a:avLst/>
          </a:prstGeom>
          <a:noFill/>
          <a:ln>
            <a:noFill/>
          </a:ln>
        </p:spPr>
        <p:txBody>
          <a:bodyPr spcFirstLastPara="1" wrap="square" lIns="68575" tIns="68575" rIns="68575" bIns="68575" anchor="ctr" anchorCtr="0">
            <a:noAutofit/>
          </a:bodyPr>
          <a:lstStyle>
            <a:lvl1pPr lvl="0" algn="l">
              <a:lnSpc>
                <a:spcPct val="100000"/>
              </a:lnSpc>
              <a:spcBef>
                <a:spcPts val="0"/>
              </a:spcBef>
              <a:spcAft>
                <a:spcPts val="0"/>
              </a:spcAft>
              <a:buSzPts val="3600"/>
              <a:buNone/>
              <a:defRPr sz="4800"/>
            </a:lvl1pPr>
            <a:lvl2pPr lvl="1" algn="l">
              <a:lnSpc>
                <a:spcPct val="100000"/>
              </a:lnSpc>
              <a:spcBef>
                <a:spcPts val="0"/>
              </a:spcBef>
              <a:spcAft>
                <a:spcPts val="0"/>
              </a:spcAft>
              <a:buSzPts val="3600"/>
              <a:buNone/>
              <a:defRPr sz="4800"/>
            </a:lvl2pPr>
            <a:lvl3pPr lvl="2" algn="l">
              <a:lnSpc>
                <a:spcPct val="100000"/>
              </a:lnSpc>
              <a:spcBef>
                <a:spcPts val="0"/>
              </a:spcBef>
              <a:spcAft>
                <a:spcPts val="0"/>
              </a:spcAft>
              <a:buSzPts val="3600"/>
              <a:buNone/>
              <a:defRPr sz="4800"/>
            </a:lvl3pPr>
            <a:lvl4pPr lvl="3" algn="l">
              <a:lnSpc>
                <a:spcPct val="100000"/>
              </a:lnSpc>
              <a:spcBef>
                <a:spcPts val="0"/>
              </a:spcBef>
              <a:spcAft>
                <a:spcPts val="0"/>
              </a:spcAft>
              <a:buSzPts val="3600"/>
              <a:buNone/>
              <a:defRPr sz="4800"/>
            </a:lvl4pPr>
            <a:lvl5pPr lvl="4" algn="l">
              <a:lnSpc>
                <a:spcPct val="100000"/>
              </a:lnSpc>
              <a:spcBef>
                <a:spcPts val="0"/>
              </a:spcBef>
              <a:spcAft>
                <a:spcPts val="0"/>
              </a:spcAft>
              <a:buSzPts val="3600"/>
              <a:buNone/>
              <a:defRPr sz="4800"/>
            </a:lvl5pPr>
            <a:lvl6pPr lvl="5" algn="l">
              <a:lnSpc>
                <a:spcPct val="100000"/>
              </a:lnSpc>
              <a:spcBef>
                <a:spcPts val="0"/>
              </a:spcBef>
              <a:spcAft>
                <a:spcPts val="0"/>
              </a:spcAft>
              <a:buSzPts val="3600"/>
              <a:buNone/>
              <a:defRPr sz="4800"/>
            </a:lvl6pPr>
            <a:lvl7pPr lvl="6" algn="l">
              <a:lnSpc>
                <a:spcPct val="100000"/>
              </a:lnSpc>
              <a:spcBef>
                <a:spcPts val="0"/>
              </a:spcBef>
              <a:spcAft>
                <a:spcPts val="0"/>
              </a:spcAft>
              <a:buSzPts val="3600"/>
              <a:buNone/>
              <a:defRPr sz="4800"/>
            </a:lvl7pPr>
            <a:lvl8pPr lvl="7" algn="l">
              <a:lnSpc>
                <a:spcPct val="100000"/>
              </a:lnSpc>
              <a:spcBef>
                <a:spcPts val="0"/>
              </a:spcBef>
              <a:spcAft>
                <a:spcPts val="0"/>
              </a:spcAft>
              <a:buSzPts val="3600"/>
              <a:buNone/>
              <a:defRPr sz="4800"/>
            </a:lvl8pPr>
            <a:lvl9pPr lvl="8" algn="l">
              <a:lnSpc>
                <a:spcPct val="100000"/>
              </a:lnSpc>
              <a:spcBef>
                <a:spcPts val="0"/>
              </a:spcBef>
              <a:spcAft>
                <a:spcPts val="0"/>
              </a:spcAft>
              <a:buSzPts val="3600"/>
              <a:buNone/>
              <a:defRPr sz="4800"/>
            </a:lvl9pPr>
          </a:lstStyle>
          <a:p>
            <a:endParaRPr/>
          </a:p>
        </p:txBody>
      </p:sp>
      <p:sp>
        <p:nvSpPr>
          <p:cNvPr id="385" name="Google Shape;385;p34"/>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Autofit/>
          </a:bodyPr>
          <a:lstStyle>
            <a:lvl1pPr marL="0" lvl="0" indent="0" algn="r">
              <a:buClr>
                <a:schemeClr val="dk2"/>
              </a:buClr>
              <a:buSzPts val="1000"/>
              <a:buFont typeface="Arial"/>
              <a:buNone/>
              <a:defRPr sz="1000">
                <a:solidFill>
                  <a:schemeClr val="dk2"/>
                </a:solidFill>
                <a:latin typeface="Arial"/>
                <a:ea typeface="Arial"/>
                <a:cs typeface="Arial"/>
                <a:sym typeface="Arial"/>
              </a:defRPr>
            </a:lvl1pPr>
            <a:lvl2pPr marL="0" lvl="1" indent="0" algn="r">
              <a:buClr>
                <a:schemeClr val="dk2"/>
              </a:buClr>
              <a:buSzPts val="1000"/>
              <a:buFont typeface="Arial"/>
              <a:buNone/>
              <a:defRPr sz="1000">
                <a:solidFill>
                  <a:schemeClr val="dk2"/>
                </a:solidFill>
                <a:latin typeface="Arial"/>
                <a:ea typeface="Arial"/>
                <a:cs typeface="Arial"/>
                <a:sym typeface="Arial"/>
              </a:defRPr>
            </a:lvl2pPr>
            <a:lvl3pPr marL="0" lvl="2" indent="0" algn="r">
              <a:buClr>
                <a:schemeClr val="dk2"/>
              </a:buClr>
              <a:buSzPts val="1000"/>
              <a:buFont typeface="Arial"/>
              <a:buNone/>
              <a:defRPr sz="1000">
                <a:solidFill>
                  <a:schemeClr val="dk2"/>
                </a:solidFill>
                <a:latin typeface="Arial"/>
                <a:ea typeface="Arial"/>
                <a:cs typeface="Arial"/>
                <a:sym typeface="Arial"/>
              </a:defRPr>
            </a:lvl3pPr>
            <a:lvl4pPr marL="0" lvl="3" indent="0" algn="r">
              <a:buClr>
                <a:schemeClr val="dk2"/>
              </a:buClr>
              <a:buSzPts val="1000"/>
              <a:buFont typeface="Arial"/>
              <a:buNone/>
              <a:defRPr sz="1000">
                <a:solidFill>
                  <a:schemeClr val="dk2"/>
                </a:solidFill>
                <a:latin typeface="Arial"/>
                <a:ea typeface="Arial"/>
                <a:cs typeface="Arial"/>
                <a:sym typeface="Arial"/>
              </a:defRPr>
            </a:lvl4pPr>
            <a:lvl5pPr marL="0" lvl="4" indent="0" algn="r">
              <a:buClr>
                <a:schemeClr val="dk2"/>
              </a:buClr>
              <a:buSzPts val="1000"/>
              <a:buFont typeface="Arial"/>
              <a:buNone/>
              <a:defRPr sz="1000">
                <a:solidFill>
                  <a:schemeClr val="dk2"/>
                </a:solidFill>
                <a:latin typeface="Arial"/>
                <a:ea typeface="Arial"/>
                <a:cs typeface="Arial"/>
                <a:sym typeface="Arial"/>
              </a:defRPr>
            </a:lvl5pPr>
            <a:lvl6pPr marL="0" lvl="5" indent="0" algn="r">
              <a:buClr>
                <a:schemeClr val="dk2"/>
              </a:buClr>
              <a:buSzPts val="1000"/>
              <a:buFont typeface="Arial"/>
              <a:buNone/>
              <a:defRPr sz="1000">
                <a:solidFill>
                  <a:schemeClr val="dk2"/>
                </a:solidFill>
                <a:latin typeface="Arial"/>
                <a:ea typeface="Arial"/>
                <a:cs typeface="Arial"/>
                <a:sym typeface="Arial"/>
              </a:defRPr>
            </a:lvl6pPr>
            <a:lvl7pPr marL="0" lvl="6" indent="0" algn="r">
              <a:buClr>
                <a:schemeClr val="dk2"/>
              </a:buClr>
              <a:buSzPts val="1000"/>
              <a:buFont typeface="Arial"/>
              <a:buNone/>
              <a:defRPr sz="1000">
                <a:solidFill>
                  <a:schemeClr val="dk2"/>
                </a:solidFill>
                <a:latin typeface="Arial"/>
                <a:ea typeface="Arial"/>
                <a:cs typeface="Arial"/>
                <a:sym typeface="Arial"/>
              </a:defRPr>
            </a:lvl7pPr>
            <a:lvl8pPr marL="0" lvl="7" indent="0" algn="r">
              <a:buClr>
                <a:schemeClr val="dk2"/>
              </a:buClr>
              <a:buSzPts val="1000"/>
              <a:buFont typeface="Arial"/>
              <a:buNone/>
              <a:defRPr sz="1000">
                <a:solidFill>
                  <a:schemeClr val="dk2"/>
                </a:solidFill>
                <a:latin typeface="Arial"/>
                <a:ea typeface="Arial"/>
                <a:cs typeface="Arial"/>
                <a:sym typeface="Arial"/>
              </a:defRPr>
            </a:lvl8pPr>
            <a:lvl9pPr marL="0" lvl="8" indent="0" algn="r">
              <a:buClr>
                <a:schemeClr val="dk2"/>
              </a:buClr>
              <a:buSzPts val="1000"/>
              <a:buFont typeface="Arial"/>
              <a:buNone/>
              <a:defRPr sz="1000">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86"/>
        <p:cNvGrpSpPr/>
        <p:nvPr/>
      </p:nvGrpSpPr>
      <p:grpSpPr>
        <a:xfrm>
          <a:off x="0" y="0"/>
          <a:ext cx="0" cy="0"/>
          <a:chOff x="0" y="0"/>
          <a:chExt cx="0" cy="0"/>
        </a:xfrm>
      </p:grpSpPr>
      <p:sp>
        <p:nvSpPr>
          <p:cNvPr id="387" name="Google Shape;387;p35"/>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388" name="Google Shape;388;p35"/>
          <p:cNvSpPr txBox="1">
            <a:spLocks noGrp="1"/>
          </p:cNvSpPr>
          <p:nvPr>
            <p:ph type="title"/>
          </p:nvPr>
        </p:nvSpPr>
        <p:spPr>
          <a:xfrm>
            <a:off x="265500" y="1233175"/>
            <a:ext cx="4045200" cy="1482300"/>
          </a:xfrm>
          <a:prstGeom prst="rect">
            <a:avLst/>
          </a:prstGeom>
          <a:noFill/>
          <a:ln>
            <a:noFill/>
          </a:ln>
        </p:spPr>
        <p:txBody>
          <a:bodyPr spcFirstLastPara="1" wrap="square" lIns="68575" tIns="68575" rIns="68575" bIns="68575" anchor="b" anchorCtr="0">
            <a:noAutofit/>
          </a:bodyPr>
          <a:lstStyle>
            <a:lvl1pPr lvl="0" algn="ctr">
              <a:lnSpc>
                <a:spcPct val="100000"/>
              </a:lnSpc>
              <a:spcBef>
                <a:spcPts val="0"/>
              </a:spcBef>
              <a:spcAft>
                <a:spcPts val="0"/>
              </a:spcAft>
              <a:buSzPts val="3200"/>
              <a:buNone/>
              <a:defRPr sz="4200"/>
            </a:lvl1pPr>
            <a:lvl2pPr lvl="1" algn="ctr">
              <a:lnSpc>
                <a:spcPct val="100000"/>
              </a:lnSpc>
              <a:spcBef>
                <a:spcPts val="0"/>
              </a:spcBef>
              <a:spcAft>
                <a:spcPts val="0"/>
              </a:spcAft>
              <a:buSzPts val="3200"/>
              <a:buNone/>
              <a:defRPr sz="4200"/>
            </a:lvl2pPr>
            <a:lvl3pPr lvl="2" algn="ctr">
              <a:lnSpc>
                <a:spcPct val="100000"/>
              </a:lnSpc>
              <a:spcBef>
                <a:spcPts val="0"/>
              </a:spcBef>
              <a:spcAft>
                <a:spcPts val="0"/>
              </a:spcAft>
              <a:buSzPts val="3200"/>
              <a:buNone/>
              <a:defRPr sz="4200"/>
            </a:lvl3pPr>
            <a:lvl4pPr lvl="3" algn="ctr">
              <a:lnSpc>
                <a:spcPct val="100000"/>
              </a:lnSpc>
              <a:spcBef>
                <a:spcPts val="0"/>
              </a:spcBef>
              <a:spcAft>
                <a:spcPts val="0"/>
              </a:spcAft>
              <a:buSzPts val="3200"/>
              <a:buNone/>
              <a:defRPr sz="4200"/>
            </a:lvl4pPr>
            <a:lvl5pPr lvl="4" algn="ctr">
              <a:lnSpc>
                <a:spcPct val="100000"/>
              </a:lnSpc>
              <a:spcBef>
                <a:spcPts val="0"/>
              </a:spcBef>
              <a:spcAft>
                <a:spcPts val="0"/>
              </a:spcAft>
              <a:buSzPts val="3200"/>
              <a:buNone/>
              <a:defRPr sz="4200"/>
            </a:lvl5pPr>
            <a:lvl6pPr lvl="5" algn="ctr">
              <a:lnSpc>
                <a:spcPct val="100000"/>
              </a:lnSpc>
              <a:spcBef>
                <a:spcPts val="0"/>
              </a:spcBef>
              <a:spcAft>
                <a:spcPts val="0"/>
              </a:spcAft>
              <a:buSzPts val="3200"/>
              <a:buNone/>
              <a:defRPr sz="4200"/>
            </a:lvl6pPr>
            <a:lvl7pPr lvl="6" algn="ctr">
              <a:lnSpc>
                <a:spcPct val="100000"/>
              </a:lnSpc>
              <a:spcBef>
                <a:spcPts val="0"/>
              </a:spcBef>
              <a:spcAft>
                <a:spcPts val="0"/>
              </a:spcAft>
              <a:buSzPts val="3200"/>
              <a:buNone/>
              <a:defRPr sz="4200"/>
            </a:lvl7pPr>
            <a:lvl8pPr lvl="7" algn="ctr">
              <a:lnSpc>
                <a:spcPct val="100000"/>
              </a:lnSpc>
              <a:spcBef>
                <a:spcPts val="0"/>
              </a:spcBef>
              <a:spcAft>
                <a:spcPts val="0"/>
              </a:spcAft>
              <a:buSzPts val="3200"/>
              <a:buNone/>
              <a:defRPr sz="4200"/>
            </a:lvl8pPr>
            <a:lvl9pPr lvl="8" algn="ctr">
              <a:lnSpc>
                <a:spcPct val="100000"/>
              </a:lnSpc>
              <a:spcBef>
                <a:spcPts val="0"/>
              </a:spcBef>
              <a:spcAft>
                <a:spcPts val="0"/>
              </a:spcAft>
              <a:buSzPts val="3200"/>
              <a:buNone/>
              <a:defRPr sz="4200"/>
            </a:lvl9pPr>
          </a:lstStyle>
          <a:p>
            <a:endParaRPr/>
          </a:p>
        </p:txBody>
      </p:sp>
      <p:sp>
        <p:nvSpPr>
          <p:cNvPr id="389" name="Google Shape;389;p35"/>
          <p:cNvSpPr txBox="1">
            <a:spLocks noGrp="1"/>
          </p:cNvSpPr>
          <p:nvPr>
            <p:ph type="subTitle" idx="1"/>
          </p:nvPr>
        </p:nvSpPr>
        <p:spPr>
          <a:xfrm>
            <a:off x="265500" y="2803075"/>
            <a:ext cx="4045200" cy="1235100"/>
          </a:xfrm>
          <a:prstGeom prst="rect">
            <a:avLst/>
          </a:prstGeom>
          <a:noFill/>
          <a:ln>
            <a:noFill/>
          </a:ln>
        </p:spPr>
        <p:txBody>
          <a:bodyPr spcFirstLastPara="1" wrap="square" lIns="68575" tIns="68575" rIns="68575" bIns="68575" anchor="t" anchorCtr="0">
            <a:noAutofit/>
          </a:bodyPr>
          <a:lstStyle>
            <a:lvl1pPr lvl="0" algn="ctr">
              <a:lnSpc>
                <a:spcPct val="100000"/>
              </a:lnSpc>
              <a:spcBef>
                <a:spcPts val="0"/>
              </a:spcBef>
              <a:spcAft>
                <a:spcPts val="0"/>
              </a:spcAft>
              <a:buSzPts val="1600"/>
              <a:buNone/>
              <a:defRPr sz="2100"/>
            </a:lvl1pPr>
            <a:lvl2pPr lvl="1" algn="ctr">
              <a:lnSpc>
                <a:spcPct val="100000"/>
              </a:lnSpc>
              <a:spcBef>
                <a:spcPts val="0"/>
              </a:spcBef>
              <a:spcAft>
                <a:spcPts val="0"/>
              </a:spcAft>
              <a:buSzPts val="1600"/>
              <a:buNone/>
              <a:defRPr sz="2100"/>
            </a:lvl2pPr>
            <a:lvl3pPr lvl="2" algn="ctr">
              <a:lnSpc>
                <a:spcPct val="100000"/>
              </a:lnSpc>
              <a:spcBef>
                <a:spcPts val="0"/>
              </a:spcBef>
              <a:spcAft>
                <a:spcPts val="0"/>
              </a:spcAft>
              <a:buSzPts val="1600"/>
              <a:buNone/>
              <a:defRPr sz="2100"/>
            </a:lvl3pPr>
            <a:lvl4pPr lvl="3" algn="ctr">
              <a:lnSpc>
                <a:spcPct val="100000"/>
              </a:lnSpc>
              <a:spcBef>
                <a:spcPts val="0"/>
              </a:spcBef>
              <a:spcAft>
                <a:spcPts val="0"/>
              </a:spcAft>
              <a:buSzPts val="1600"/>
              <a:buNone/>
              <a:defRPr sz="2100"/>
            </a:lvl4pPr>
            <a:lvl5pPr lvl="4" algn="ctr">
              <a:lnSpc>
                <a:spcPct val="100000"/>
              </a:lnSpc>
              <a:spcBef>
                <a:spcPts val="0"/>
              </a:spcBef>
              <a:spcAft>
                <a:spcPts val="0"/>
              </a:spcAft>
              <a:buSzPts val="1600"/>
              <a:buNone/>
              <a:defRPr sz="2100"/>
            </a:lvl5pPr>
            <a:lvl6pPr lvl="5" algn="ctr">
              <a:lnSpc>
                <a:spcPct val="100000"/>
              </a:lnSpc>
              <a:spcBef>
                <a:spcPts val="0"/>
              </a:spcBef>
              <a:spcAft>
                <a:spcPts val="0"/>
              </a:spcAft>
              <a:buSzPts val="1600"/>
              <a:buNone/>
              <a:defRPr sz="2100"/>
            </a:lvl6pPr>
            <a:lvl7pPr lvl="6" algn="ctr">
              <a:lnSpc>
                <a:spcPct val="100000"/>
              </a:lnSpc>
              <a:spcBef>
                <a:spcPts val="0"/>
              </a:spcBef>
              <a:spcAft>
                <a:spcPts val="0"/>
              </a:spcAft>
              <a:buSzPts val="1600"/>
              <a:buNone/>
              <a:defRPr sz="2100"/>
            </a:lvl7pPr>
            <a:lvl8pPr lvl="7" algn="ctr">
              <a:lnSpc>
                <a:spcPct val="100000"/>
              </a:lnSpc>
              <a:spcBef>
                <a:spcPts val="0"/>
              </a:spcBef>
              <a:spcAft>
                <a:spcPts val="0"/>
              </a:spcAft>
              <a:buSzPts val="1600"/>
              <a:buNone/>
              <a:defRPr sz="2100"/>
            </a:lvl8pPr>
            <a:lvl9pPr lvl="8" algn="ctr">
              <a:lnSpc>
                <a:spcPct val="100000"/>
              </a:lnSpc>
              <a:spcBef>
                <a:spcPts val="0"/>
              </a:spcBef>
              <a:spcAft>
                <a:spcPts val="0"/>
              </a:spcAft>
              <a:buSzPts val="1600"/>
              <a:buNone/>
              <a:defRPr sz="2100"/>
            </a:lvl9pPr>
          </a:lstStyle>
          <a:p>
            <a:endParaRPr/>
          </a:p>
        </p:txBody>
      </p:sp>
      <p:sp>
        <p:nvSpPr>
          <p:cNvPr id="390" name="Google Shape;390;p35"/>
          <p:cNvSpPr txBox="1">
            <a:spLocks noGrp="1"/>
          </p:cNvSpPr>
          <p:nvPr>
            <p:ph type="body" idx="2"/>
          </p:nvPr>
        </p:nvSpPr>
        <p:spPr>
          <a:xfrm>
            <a:off x="4939500" y="724075"/>
            <a:ext cx="3837000" cy="3695100"/>
          </a:xfrm>
          <a:prstGeom prst="rect">
            <a:avLst/>
          </a:prstGeom>
          <a:noFill/>
          <a:ln>
            <a:noFill/>
          </a:ln>
        </p:spPr>
        <p:txBody>
          <a:bodyPr spcFirstLastPara="1" wrap="square" lIns="68575" tIns="68575" rIns="68575" bIns="68575" anchor="ctr" anchorCtr="0">
            <a:noAutofit/>
          </a:bodyPr>
          <a:lstStyle>
            <a:lvl1pPr marL="457200" lvl="0" indent="-317500" algn="l">
              <a:lnSpc>
                <a:spcPct val="115000"/>
              </a:lnSpc>
              <a:spcBef>
                <a:spcPts val="0"/>
              </a:spcBef>
              <a:spcAft>
                <a:spcPts val="0"/>
              </a:spcAft>
              <a:buSzPts val="14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391" name="Google Shape;391;p35"/>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Autofit/>
          </a:bodyPr>
          <a:lstStyle>
            <a:lvl1pPr marL="0" lvl="0" indent="0" algn="r">
              <a:buClr>
                <a:schemeClr val="dk2"/>
              </a:buClr>
              <a:buSzPts val="1000"/>
              <a:buFont typeface="Arial"/>
              <a:buNone/>
              <a:defRPr sz="1000">
                <a:solidFill>
                  <a:schemeClr val="dk2"/>
                </a:solidFill>
                <a:latin typeface="Arial"/>
                <a:ea typeface="Arial"/>
                <a:cs typeface="Arial"/>
                <a:sym typeface="Arial"/>
              </a:defRPr>
            </a:lvl1pPr>
            <a:lvl2pPr marL="0" lvl="1" indent="0" algn="r">
              <a:buClr>
                <a:schemeClr val="dk2"/>
              </a:buClr>
              <a:buSzPts val="1000"/>
              <a:buFont typeface="Arial"/>
              <a:buNone/>
              <a:defRPr sz="1000">
                <a:solidFill>
                  <a:schemeClr val="dk2"/>
                </a:solidFill>
                <a:latin typeface="Arial"/>
                <a:ea typeface="Arial"/>
                <a:cs typeface="Arial"/>
                <a:sym typeface="Arial"/>
              </a:defRPr>
            </a:lvl2pPr>
            <a:lvl3pPr marL="0" lvl="2" indent="0" algn="r">
              <a:buClr>
                <a:schemeClr val="dk2"/>
              </a:buClr>
              <a:buSzPts val="1000"/>
              <a:buFont typeface="Arial"/>
              <a:buNone/>
              <a:defRPr sz="1000">
                <a:solidFill>
                  <a:schemeClr val="dk2"/>
                </a:solidFill>
                <a:latin typeface="Arial"/>
                <a:ea typeface="Arial"/>
                <a:cs typeface="Arial"/>
                <a:sym typeface="Arial"/>
              </a:defRPr>
            </a:lvl3pPr>
            <a:lvl4pPr marL="0" lvl="3" indent="0" algn="r">
              <a:buClr>
                <a:schemeClr val="dk2"/>
              </a:buClr>
              <a:buSzPts val="1000"/>
              <a:buFont typeface="Arial"/>
              <a:buNone/>
              <a:defRPr sz="1000">
                <a:solidFill>
                  <a:schemeClr val="dk2"/>
                </a:solidFill>
                <a:latin typeface="Arial"/>
                <a:ea typeface="Arial"/>
                <a:cs typeface="Arial"/>
                <a:sym typeface="Arial"/>
              </a:defRPr>
            </a:lvl4pPr>
            <a:lvl5pPr marL="0" lvl="4" indent="0" algn="r">
              <a:buClr>
                <a:schemeClr val="dk2"/>
              </a:buClr>
              <a:buSzPts val="1000"/>
              <a:buFont typeface="Arial"/>
              <a:buNone/>
              <a:defRPr sz="1000">
                <a:solidFill>
                  <a:schemeClr val="dk2"/>
                </a:solidFill>
                <a:latin typeface="Arial"/>
                <a:ea typeface="Arial"/>
                <a:cs typeface="Arial"/>
                <a:sym typeface="Arial"/>
              </a:defRPr>
            </a:lvl5pPr>
            <a:lvl6pPr marL="0" lvl="5" indent="0" algn="r">
              <a:buClr>
                <a:schemeClr val="dk2"/>
              </a:buClr>
              <a:buSzPts val="1000"/>
              <a:buFont typeface="Arial"/>
              <a:buNone/>
              <a:defRPr sz="1000">
                <a:solidFill>
                  <a:schemeClr val="dk2"/>
                </a:solidFill>
                <a:latin typeface="Arial"/>
                <a:ea typeface="Arial"/>
                <a:cs typeface="Arial"/>
                <a:sym typeface="Arial"/>
              </a:defRPr>
            </a:lvl6pPr>
            <a:lvl7pPr marL="0" lvl="6" indent="0" algn="r">
              <a:buClr>
                <a:schemeClr val="dk2"/>
              </a:buClr>
              <a:buSzPts val="1000"/>
              <a:buFont typeface="Arial"/>
              <a:buNone/>
              <a:defRPr sz="1000">
                <a:solidFill>
                  <a:schemeClr val="dk2"/>
                </a:solidFill>
                <a:latin typeface="Arial"/>
                <a:ea typeface="Arial"/>
                <a:cs typeface="Arial"/>
                <a:sym typeface="Arial"/>
              </a:defRPr>
            </a:lvl7pPr>
            <a:lvl8pPr marL="0" lvl="7" indent="0" algn="r">
              <a:buClr>
                <a:schemeClr val="dk2"/>
              </a:buClr>
              <a:buSzPts val="1000"/>
              <a:buFont typeface="Arial"/>
              <a:buNone/>
              <a:defRPr sz="1000">
                <a:solidFill>
                  <a:schemeClr val="dk2"/>
                </a:solidFill>
                <a:latin typeface="Arial"/>
                <a:ea typeface="Arial"/>
                <a:cs typeface="Arial"/>
                <a:sym typeface="Arial"/>
              </a:defRPr>
            </a:lvl8pPr>
            <a:lvl9pPr marL="0" lvl="8" indent="0" algn="r">
              <a:buClr>
                <a:schemeClr val="dk2"/>
              </a:buClr>
              <a:buSzPts val="1000"/>
              <a:buFont typeface="Arial"/>
              <a:buNone/>
              <a:defRPr sz="1000">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92"/>
        <p:cNvGrpSpPr/>
        <p:nvPr/>
      </p:nvGrpSpPr>
      <p:grpSpPr>
        <a:xfrm>
          <a:off x="0" y="0"/>
          <a:ext cx="0" cy="0"/>
          <a:chOff x="0" y="0"/>
          <a:chExt cx="0" cy="0"/>
        </a:xfrm>
      </p:grpSpPr>
      <p:sp>
        <p:nvSpPr>
          <p:cNvPr id="393" name="Google Shape;393;p36"/>
          <p:cNvSpPr txBox="1">
            <a:spLocks noGrp="1"/>
          </p:cNvSpPr>
          <p:nvPr>
            <p:ph type="body" idx="1"/>
          </p:nvPr>
        </p:nvSpPr>
        <p:spPr>
          <a:xfrm>
            <a:off x="311700" y="4230575"/>
            <a:ext cx="5998800" cy="605100"/>
          </a:xfrm>
          <a:prstGeom prst="rect">
            <a:avLst/>
          </a:prstGeom>
          <a:noFill/>
          <a:ln>
            <a:noFill/>
          </a:ln>
        </p:spPr>
        <p:txBody>
          <a:bodyPr spcFirstLastPara="1" wrap="square" lIns="68575" tIns="68575" rIns="68575" bIns="68575" anchor="ctr" anchorCtr="0">
            <a:noAutofit/>
          </a:bodyPr>
          <a:lstStyle>
            <a:lvl1pPr marL="457200" lvl="0" indent="-228600" algn="l">
              <a:lnSpc>
                <a:spcPct val="100000"/>
              </a:lnSpc>
              <a:spcBef>
                <a:spcPts val="0"/>
              </a:spcBef>
              <a:spcAft>
                <a:spcPts val="0"/>
              </a:spcAft>
              <a:buSzPts val="1400"/>
              <a:buNone/>
              <a:defRPr/>
            </a:lvl1pPr>
            <a:lvl2pPr marL="914400" lvl="1" indent="-298450" algn="l">
              <a:lnSpc>
                <a:spcPct val="115000"/>
              </a:lnSpc>
              <a:spcBef>
                <a:spcPts val="1200"/>
              </a:spcBef>
              <a:spcAft>
                <a:spcPts val="0"/>
              </a:spcAft>
              <a:buSzPts val="1100"/>
              <a:buChar char="○"/>
              <a:defRPr/>
            </a:lvl2pPr>
            <a:lvl3pPr marL="1371600" lvl="2" indent="-298450" algn="l">
              <a:lnSpc>
                <a:spcPct val="115000"/>
              </a:lnSpc>
              <a:spcBef>
                <a:spcPts val="1200"/>
              </a:spcBef>
              <a:spcAft>
                <a:spcPts val="0"/>
              </a:spcAft>
              <a:buSzPts val="1100"/>
              <a:buChar char="■"/>
              <a:defRPr/>
            </a:lvl3pPr>
            <a:lvl4pPr marL="1828800" lvl="3" indent="-298450" algn="l">
              <a:lnSpc>
                <a:spcPct val="115000"/>
              </a:lnSpc>
              <a:spcBef>
                <a:spcPts val="1200"/>
              </a:spcBef>
              <a:spcAft>
                <a:spcPts val="0"/>
              </a:spcAft>
              <a:buSzPts val="1100"/>
              <a:buChar char="●"/>
              <a:defRPr/>
            </a:lvl4pPr>
            <a:lvl5pPr marL="2286000" lvl="4" indent="-298450" algn="l">
              <a:lnSpc>
                <a:spcPct val="115000"/>
              </a:lnSpc>
              <a:spcBef>
                <a:spcPts val="1200"/>
              </a:spcBef>
              <a:spcAft>
                <a:spcPts val="0"/>
              </a:spcAft>
              <a:buSzPts val="1100"/>
              <a:buChar char="○"/>
              <a:defRPr/>
            </a:lvl5pPr>
            <a:lvl6pPr marL="2743200" lvl="5" indent="-298450" algn="l">
              <a:lnSpc>
                <a:spcPct val="115000"/>
              </a:lnSpc>
              <a:spcBef>
                <a:spcPts val="1200"/>
              </a:spcBef>
              <a:spcAft>
                <a:spcPts val="0"/>
              </a:spcAft>
              <a:buSzPts val="1100"/>
              <a:buChar char="■"/>
              <a:defRPr/>
            </a:lvl6pPr>
            <a:lvl7pPr marL="3200400" lvl="6" indent="-298450" algn="l">
              <a:lnSpc>
                <a:spcPct val="115000"/>
              </a:lnSpc>
              <a:spcBef>
                <a:spcPts val="1200"/>
              </a:spcBef>
              <a:spcAft>
                <a:spcPts val="0"/>
              </a:spcAft>
              <a:buSzPts val="1100"/>
              <a:buChar char="●"/>
              <a:defRPr/>
            </a:lvl7pPr>
            <a:lvl8pPr marL="3657600" lvl="7" indent="-298450" algn="l">
              <a:lnSpc>
                <a:spcPct val="115000"/>
              </a:lnSpc>
              <a:spcBef>
                <a:spcPts val="1200"/>
              </a:spcBef>
              <a:spcAft>
                <a:spcPts val="0"/>
              </a:spcAft>
              <a:buSzPts val="1100"/>
              <a:buChar char="○"/>
              <a:defRPr/>
            </a:lvl8pPr>
            <a:lvl9pPr marL="4114800" lvl="8" indent="-298450" algn="l">
              <a:lnSpc>
                <a:spcPct val="115000"/>
              </a:lnSpc>
              <a:spcBef>
                <a:spcPts val="1200"/>
              </a:spcBef>
              <a:spcAft>
                <a:spcPts val="1200"/>
              </a:spcAft>
              <a:buSzPts val="1100"/>
              <a:buChar char="■"/>
              <a:defRPr/>
            </a:lvl9pPr>
          </a:lstStyle>
          <a:p>
            <a:endParaRPr/>
          </a:p>
        </p:txBody>
      </p:sp>
      <p:sp>
        <p:nvSpPr>
          <p:cNvPr id="394" name="Google Shape;394;p36"/>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Autofit/>
          </a:bodyPr>
          <a:lstStyle>
            <a:lvl1pPr marL="0" lvl="0" indent="0" algn="r">
              <a:buClr>
                <a:schemeClr val="dk2"/>
              </a:buClr>
              <a:buSzPts val="1000"/>
              <a:buFont typeface="Arial"/>
              <a:buNone/>
              <a:defRPr sz="1000">
                <a:solidFill>
                  <a:schemeClr val="dk2"/>
                </a:solidFill>
                <a:latin typeface="Arial"/>
                <a:ea typeface="Arial"/>
                <a:cs typeface="Arial"/>
                <a:sym typeface="Arial"/>
              </a:defRPr>
            </a:lvl1pPr>
            <a:lvl2pPr marL="0" lvl="1" indent="0" algn="r">
              <a:buClr>
                <a:schemeClr val="dk2"/>
              </a:buClr>
              <a:buSzPts val="1000"/>
              <a:buFont typeface="Arial"/>
              <a:buNone/>
              <a:defRPr sz="1000">
                <a:solidFill>
                  <a:schemeClr val="dk2"/>
                </a:solidFill>
                <a:latin typeface="Arial"/>
                <a:ea typeface="Arial"/>
                <a:cs typeface="Arial"/>
                <a:sym typeface="Arial"/>
              </a:defRPr>
            </a:lvl2pPr>
            <a:lvl3pPr marL="0" lvl="2" indent="0" algn="r">
              <a:buClr>
                <a:schemeClr val="dk2"/>
              </a:buClr>
              <a:buSzPts val="1000"/>
              <a:buFont typeface="Arial"/>
              <a:buNone/>
              <a:defRPr sz="1000">
                <a:solidFill>
                  <a:schemeClr val="dk2"/>
                </a:solidFill>
                <a:latin typeface="Arial"/>
                <a:ea typeface="Arial"/>
                <a:cs typeface="Arial"/>
                <a:sym typeface="Arial"/>
              </a:defRPr>
            </a:lvl3pPr>
            <a:lvl4pPr marL="0" lvl="3" indent="0" algn="r">
              <a:buClr>
                <a:schemeClr val="dk2"/>
              </a:buClr>
              <a:buSzPts val="1000"/>
              <a:buFont typeface="Arial"/>
              <a:buNone/>
              <a:defRPr sz="1000">
                <a:solidFill>
                  <a:schemeClr val="dk2"/>
                </a:solidFill>
                <a:latin typeface="Arial"/>
                <a:ea typeface="Arial"/>
                <a:cs typeface="Arial"/>
                <a:sym typeface="Arial"/>
              </a:defRPr>
            </a:lvl4pPr>
            <a:lvl5pPr marL="0" lvl="4" indent="0" algn="r">
              <a:buClr>
                <a:schemeClr val="dk2"/>
              </a:buClr>
              <a:buSzPts val="1000"/>
              <a:buFont typeface="Arial"/>
              <a:buNone/>
              <a:defRPr sz="1000">
                <a:solidFill>
                  <a:schemeClr val="dk2"/>
                </a:solidFill>
                <a:latin typeface="Arial"/>
                <a:ea typeface="Arial"/>
                <a:cs typeface="Arial"/>
                <a:sym typeface="Arial"/>
              </a:defRPr>
            </a:lvl5pPr>
            <a:lvl6pPr marL="0" lvl="5" indent="0" algn="r">
              <a:buClr>
                <a:schemeClr val="dk2"/>
              </a:buClr>
              <a:buSzPts val="1000"/>
              <a:buFont typeface="Arial"/>
              <a:buNone/>
              <a:defRPr sz="1000">
                <a:solidFill>
                  <a:schemeClr val="dk2"/>
                </a:solidFill>
                <a:latin typeface="Arial"/>
                <a:ea typeface="Arial"/>
                <a:cs typeface="Arial"/>
                <a:sym typeface="Arial"/>
              </a:defRPr>
            </a:lvl6pPr>
            <a:lvl7pPr marL="0" lvl="6" indent="0" algn="r">
              <a:buClr>
                <a:schemeClr val="dk2"/>
              </a:buClr>
              <a:buSzPts val="1000"/>
              <a:buFont typeface="Arial"/>
              <a:buNone/>
              <a:defRPr sz="1000">
                <a:solidFill>
                  <a:schemeClr val="dk2"/>
                </a:solidFill>
                <a:latin typeface="Arial"/>
                <a:ea typeface="Arial"/>
                <a:cs typeface="Arial"/>
                <a:sym typeface="Arial"/>
              </a:defRPr>
            </a:lvl7pPr>
            <a:lvl8pPr marL="0" lvl="7" indent="0" algn="r">
              <a:buClr>
                <a:schemeClr val="dk2"/>
              </a:buClr>
              <a:buSzPts val="1000"/>
              <a:buFont typeface="Arial"/>
              <a:buNone/>
              <a:defRPr sz="1000">
                <a:solidFill>
                  <a:schemeClr val="dk2"/>
                </a:solidFill>
                <a:latin typeface="Arial"/>
                <a:ea typeface="Arial"/>
                <a:cs typeface="Arial"/>
                <a:sym typeface="Arial"/>
              </a:defRPr>
            </a:lvl8pPr>
            <a:lvl9pPr marL="0" lvl="8" indent="0" algn="r">
              <a:buClr>
                <a:schemeClr val="dk2"/>
              </a:buClr>
              <a:buSzPts val="1000"/>
              <a:buFont typeface="Arial"/>
              <a:buNone/>
              <a:defRPr sz="1000">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95"/>
        <p:cNvGrpSpPr/>
        <p:nvPr/>
      </p:nvGrpSpPr>
      <p:grpSpPr>
        <a:xfrm>
          <a:off x="0" y="0"/>
          <a:ext cx="0" cy="0"/>
          <a:chOff x="0" y="0"/>
          <a:chExt cx="0" cy="0"/>
        </a:xfrm>
      </p:grpSpPr>
      <p:sp>
        <p:nvSpPr>
          <p:cNvPr id="396" name="Google Shape;396;p37"/>
          <p:cNvSpPr txBox="1">
            <a:spLocks noGrp="1"/>
          </p:cNvSpPr>
          <p:nvPr>
            <p:ph type="title"/>
          </p:nvPr>
        </p:nvSpPr>
        <p:spPr>
          <a:xfrm>
            <a:off x="311700" y="1106125"/>
            <a:ext cx="8520600" cy="1963500"/>
          </a:xfrm>
          <a:prstGeom prst="rect">
            <a:avLst/>
          </a:prstGeom>
          <a:noFill/>
          <a:ln>
            <a:noFill/>
          </a:ln>
        </p:spPr>
        <p:txBody>
          <a:bodyPr spcFirstLastPara="1" wrap="square" lIns="68575" tIns="68575" rIns="68575" bIns="68575" anchor="b" anchorCtr="0">
            <a:noAutofit/>
          </a:bodyPr>
          <a:lstStyle>
            <a:lvl1pPr lvl="0" algn="ctr">
              <a:lnSpc>
                <a:spcPct val="100000"/>
              </a:lnSpc>
              <a:spcBef>
                <a:spcPts val="0"/>
              </a:spcBef>
              <a:spcAft>
                <a:spcPts val="0"/>
              </a:spcAft>
              <a:buSzPts val="9000"/>
              <a:buNone/>
              <a:defRPr sz="12000"/>
            </a:lvl1pPr>
            <a:lvl2pPr lvl="1" algn="ctr">
              <a:lnSpc>
                <a:spcPct val="100000"/>
              </a:lnSpc>
              <a:spcBef>
                <a:spcPts val="0"/>
              </a:spcBef>
              <a:spcAft>
                <a:spcPts val="0"/>
              </a:spcAft>
              <a:buSzPts val="9000"/>
              <a:buNone/>
              <a:defRPr sz="12000"/>
            </a:lvl2pPr>
            <a:lvl3pPr lvl="2" algn="ctr">
              <a:lnSpc>
                <a:spcPct val="100000"/>
              </a:lnSpc>
              <a:spcBef>
                <a:spcPts val="0"/>
              </a:spcBef>
              <a:spcAft>
                <a:spcPts val="0"/>
              </a:spcAft>
              <a:buSzPts val="9000"/>
              <a:buNone/>
              <a:defRPr sz="12000"/>
            </a:lvl3pPr>
            <a:lvl4pPr lvl="3" algn="ctr">
              <a:lnSpc>
                <a:spcPct val="100000"/>
              </a:lnSpc>
              <a:spcBef>
                <a:spcPts val="0"/>
              </a:spcBef>
              <a:spcAft>
                <a:spcPts val="0"/>
              </a:spcAft>
              <a:buSzPts val="9000"/>
              <a:buNone/>
              <a:defRPr sz="12000"/>
            </a:lvl4pPr>
            <a:lvl5pPr lvl="4" algn="ctr">
              <a:lnSpc>
                <a:spcPct val="100000"/>
              </a:lnSpc>
              <a:spcBef>
                <a:spcPts val="0"/>
              </a:spcBef>
              <a:spcAft>
                <a:spcPts val="0"/>
              </a:spcAft>
              <a:buSzPts val="9000"/>
              <a:buNone/>
              <a:defRPr sz="12000"/>
            </a:lvl5pPr>
            <a:lvl6pPr lvl="5" algn="ctr">
              <a:lnSpc>
                <a:spcPct val="100000"/>
              </a:lnSpc>
              <a:spcBef>
                <a:spcPts val="0"/>
              </a:spcBef>
              <a:spcAft>
                <a:spcPts val="0"/>
              </a:spcAft>
              <a:buSzPts val="9000"/>
              <a:buNone/>
              <a:defRPr sz="12000"/>
            </a:lvl6pPr>
            <a:lvl7pPr lvl="6" algn="ctr">
              <a:lnSpc>
                <a:spcPct val="100000"/>
              </a:lnSpc>
              <a:spcBef>
                <a:spcPts val="0"/>
              </a:spcBef>
              <a:spcAft>
                <a:spcPts val="0"/>
              </a:spcAft>
              <a:buSzPts val="9000"/>
              <a:buNone/>
              <a:defRPr sz="12000"/>
            </a:lvl7pPr>
            <a:lvl8pPr lvl="7" algn="ctr">
              <a:lnSpc>
                <a:spcPct val="100000"/>
              </a:lnSpc>
              <a:spcBef>
                <a:spcPts val="0"/>
              </a:spcBef>
              <a:spcAft>
                <a:spcPts val="0"/>
              </a:spcAft>
              <a:buSzPts val="9000"/>
              <a:buNone/>
              <a:defRPr sz="12000"/>
            </a:lvl8pPr>
            <a:lvl9pPr lvl="8" algn="ctr">
              <a:lnSpc>
                <a:spcPct val="100000"/>
              </a:lnSpc>
              <a:spcBef>
                <a:spcPts val="0"/>
              </a:spcBef>
              <a:spcAft>
                <a:spcPts val="0"/>
              </a:spcAft>
              <a:buSzPts val="9000"/>
              <a:buNone/>
              <a:defRPr sz="12000"/>
            </a:lvl9pPr>
          </a:lstStyle>
          <a:p>
            <a:endParaRPr/>
          </a:p>
        </p:txBody>
      </p:sp>
      <p:sp>
        <p:nvSpPr>
          <p:cNvPr id="397" name="Google Shape;397;p37"/>
          <p:cNvSpPr txBox="1">
            <a:spLocks noGrp="1"/>
          </p:cNvSpPr>
          <p:nvPr>
            <p:ph type="body" idx="1"/>
          </p:nvPr>
        </p:nvSpPr>
        <p:spPr>
          <a:xfrm>
            <a:off x="311700" y="3152225"/>
            <a:ext cx="8520600" cy="1300800"/>
          </a:xfrm>
          <a:prstGeom prst="rect">
            <a:avLst/>
          </a:prstGeom>
          <a:noFill/>
          <a:ln>
            <a:noFill/>
          </a:ln>
        </p:spPr>
        <p:txBody>
          <a:bodyPr spcFirstLastPara="1" wrap="square" lIns="68575" tIns="68575" rIns="68575" bIns="68575" anchor="t" anchorCtr="0">
            <a:noAutofit/>
          </a:bodyPr>
          <a:lstStyle>
            <a:lvl1pPr marL="457200" lvl="0" indent="-317500" algn="ctr">
              <a:lnSpc>
                <a:spcPct val="115000"/>
              </a:lnSpc>
              <a:spcBef>
                <a:spcPts val="0"/>
              </a:spcBef>
              <a:spcAft>
                <a:spcPts val="0"/>
              </a:spcAft>
              <a:buSzPts val="1400"/>
              <a:buChar char="●"/>
              <a:defRPr/>
            </a:lvl1pPr>
            <a:lvl2pPr marL="914400" lvl="1" indent="-298450" algn="ctr">
              <a:lnSpc>
                <a:spcPct val="115000"/>
              </a:lnSpc>
              <a:spcBef>
                <a:spcPts val="1600"/>
              </a:spcBef>
              <a:spcAft>
                <a:spcPts val="0"/>
              </a:spcAft>
              <a:buSzPts val="1100"/>
              <a:buChar char="○"/>
              <a:defRPr/>
            </a:lvl2pPr>
            <a:lvl3pPr marL="1371600" lvl="2" indent="-298450" algn="ctr">
              <a:lnSpc>
                <a:spcPct val="115000"/>
              </a:lnSpc>
              <a:spcBef>
                <a:spcPts val="1600"/>
              </a:spcBef>
              <a:spcAft>
                <a:spcPts val="0"/>
              </a:spcAft>
              <a:buSzPts val="1100"/>
              <a:buChar char="■"/>
              <a:defRPr/>
            </a:lvl3pPr>
            <a:lvl4pPr marL="1828800" lvl="3" indent="-298450" algn="ctr">
              <a:lnSpc>
                <a:spcPct val="115000"/>
              </a:lnSpc>
              <a:spcBef>
                <a:spcPts val="1600"/>
              </a:spcBef>
              <a:spcAft>
                <a:spcPts val="0"/>
              </a:spcAft>
              <a:buSzPts val="1100"/>
              <a:buChar char="●"/>
              <a:defRPr/>
            </a:lvl4pPr>
            <a:lvl5pPr marL="2286000" lvl="4" indent="-298450" algn="ctr">
              <a:lnSpc>
                <a:spcPct val="115000"/>
              </a:lnSpc>
              <a:spcBef>
                <a:spcPts val="1600"/>
              </a:spcBef>
              <a:spcAft>
                <a:spcPts val="0"/>
              </a:spcAft>
              <a:buSzPts val="1100"/>
              <a:buChar char="○"/>
              <a:defRPr/>
            </a:lvl5pPr>
            <a:lvl6pPr marL="2743200" lvl="5" indent="-298450" algn="ctr">
              <a:lnSpc>
                <a:spcPct val="115000"/>
              </a:lnSpc>
              <a:spcBef>
                <a:spcPts val="1600"/>
              </a:spcBef>
              <a:spcAft>
                <a:spcPts val="0"/>
              </a:spcAft>
              <a:buSzPts val="1100"/>
              <a:buChar char="■"/>
              <a:defRPr/>
            </a:lvl6pPr>
            <a:lvl7pPr marL="3200400" lvl="6" indent="-298450" algn="ctr">
              <a:lnSpc>
                <a:spcPct val="115000"/>
              </a:lnSpc>
              <a:spcBef>
                <a:spcPts val="1600"/>
              </a:spcBef>
              <a:spcAft>
                <a:spcPts val="0"/>
              </a:spcAft>
              <a:buSzPts val="1100"/>
              <a:buChar char="●"/>
              <a:defRPr/>
            </a:lvl7pPr>
            <a:lvl8pPr marL="3657600" lvl="7" indent="-298450" algn="ctr">
              <a:lnSpc>
                <a:spcPct val="115000"/>
              </a:lnSpc>
              <a:spcBef>
                <a:spcPts val="1600"/>
              </a:spcBef>
              <a:spcAft>
                <a:spcPts val="0"/>
              </a:spcAft>
              <a:buSzPts val="1100"/>
              <a:buChar char="○"/>
              <a:defRPr/>
            </a:lvl8pPr>
            <a:lvl9pPr marL="4114800" lvl="8" indent="-298450" algn="ctr">
              <a:lnSpc>
                <a:spcPct val="115000"/>
              </a:lnSpc>
              <a:spcBef>
                <a:spcPts val="1600"/>
              </a:spcBef>
              <a:spcAft>
                <a:spcPts val="1600"/>
              </a:spcAft>
              <a:buSzPts val="1100"/>
              <a:buChar char="■"/>
              <a:defRPr/>
            </a:lvl9pPr>
          </a:lstStyle>
          <a:p>
            <a:endParaRPr/>
          </a:p>
        </p:txBody>
      </p:sp>
      <p:sp>
        <p:nvSpPr>
          <p:cNvPr id="398" name="Google Shape;398;p37"/>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Autofit/>
          </a:bodyPr>
          <a:lstStyle>
            <a:lvl1pPr marL="0" lvl="0" indent="0" algn="r">
              <a:buClr>
                <a:schemeClr val="dk2"/>
              </a:buClr>
              <a:buSzPts val="1000"/>
              <a:buFont typeface="Arial"/>
              <a:buNone/>
              <a:defRPr sz="1000">
                <a:solidFill>
                  <a:schemeClr val="dk2"/>
                </a:solidFill>
                <a:latin typeface="Arial"/>
                <a:ea typeface="Arial"/>
                <a:cs typeface="Arial"/>
                <a:sym typeface="Arial"/>
              </a:defRPr>
            </a:lvl1pPr>
            <a:lvl2pPr marL="0" lvl="1" indent="0" algn="r">
              <a:buClr>
                <a:schemeClr val="dk2"/>
              </a:buClr>
              <a:buSzPts val="1000"/>
              <a:buFont typeface="Arial"/>
              <a:buNone/>
              <a:defRPr sz="1000">
                <a:solidFill>
                  <a:schemeClr val="dk2"/>
                </a:solidFill>
                <a:latin typeface="Arial"/>
                <a:ea typeface="Arial"/>
                <a:cs typeface="Arial"/>
                <a:sym typeface="Arial"/>
              </a:defRPr>
            </a:lvl2pPr>
            <a:lvl3pPr marL="0" lvl="2" indent="0" algn="r">
              <a:buClr>
                <a:schemeClr val="dk2"/>
              </a:buClr>
              <a:buSzPts val="1000"/>
              <a:buFont typeface="Arial"/>
              <a:buNone/>
              <a:defRPr sz="1000">
                <a:solidFill>
                  <a:schemeClr val="dk2"/>
                </a:solidFill>
                <a:latin typeface="Arial"/>
                <a:ea typeface="Arial"/>
                <a:cs typeface="Arial"/>
                <a:sym typeface="Arial"/>
              </a:defRPr>
            </a:lvl3pPr>
            <a:lvl4pPr marL="0" lvl="3" indent="0" algn="r">
              <a:buClr>
                <a:schemeClr val="dk2"/>
              </a:buClr>
              <a:buSzPts val="1000"/>
              <a:buFont typeface="Arial"/>
              <a:buNone/>
              <a:defRPr sz="1000">
                <a:solidFill>
                  <a:schemeClr val="dk2"/>
                </a:solidFill>
                <a:latin typeface="Arial"/>
                <a:ea typeface="Arial"/>
                <a:cs typeface="Arial"/>
                <a:sym typeface="Arial"/>
              </a:defRPr>
            </a:lvl4pPr>
            <a:lvl5pPr marL="0" lvl="4" indent="0" algn="r">
              <a:buClr>
                <a:schemeClr val="dk2"/>
              </a:buClr>
              <a:buSzPts val="1000"/>
              <a:buFont typeface="Arial"/>
              <a:buNone/>
              <a:defRPr sz="1000">
                <a:solidFill>
                  <a:schemeClr val="dk2"/>
                </a:solidFill>
                <a:latin typeface="Arial"/>
                <a:ea typeface="Arial"/>
                <a:cs typeface="Arial"/>
                <a:sym typeface="Arial"/>
              </a:defRPr>
            </a:lvl5pPr>
            <a:lvl6pPr marL="0" lvl="5" indent="0" algn="r">
              <a:buClr>
                <a:schemeClr val="dk2"/>
              </a:buClr>
              <a:buSzPts val="1000"/>
              <a:buFont typeface="Arial"/>
              <a:buNone/>
              <a:defRPr sz="1000">
                <a:solidFill>
                  <a:schemeClr val="dk2"/>
                </a:solidFill>
                <a:latin typeface="Arial"/>
                <a:ea typeface="Arial"/>
                <a:cs typeface="Arial"/>
                <a:sym typeface="Arial"/>
              </a:defRPr>
            </a:lvl6pPr>
            <a:lvl7pPr marL="0" lvl="6" indent="0" algn="r">
              <a:buClr>
                <a:schemeClr val="dk2"/>
              </a:buClr>
              <a:buSzPts val="1000"/>
              <a:buFont typeface="Arial"/>
              <a:buNone/>
              <a:defRPr sz="1000">
                <a:solidFill>
                  <a:schemeClr val="dk2"/>
                </a:solidFill>
                <a:latin typeface="Arial"/>
                <a:ea typeface="Arial"/>
                <a:cs typeface="Arial"/>
                <a:sym typeface="Arial"/>
              </a:defRPr>
            </a:lvl7pPr>
            <a:lvl8pPr marL="0" lvl="7" indent="0" algn="r">
              <a:buClr>
                <a:schemeClr val="dk2"/>
              </a:buClr>
              <a:buSzPts val="1000"/>
              <a:buFont typeface="Arial"/>
              <a:buNone/>
              <a:defRPr sz="1000">
                <a:solidFill>
                  <a:schemeClr val="dk2"/>
                </a:solidFill>
                <a:latin typeface="Arial"/>
                <a:ea typeface="Arial"/>
                <a:cs typeface="Arial"/>
                <a:sym typeface="Arial"/>
              </a:defRPr>
            </a:lvl8pPr>
            <a:lvl9pPr marL="0" lvl="8" indent="0" algn="r">
              <a:buClr>
                <a:schemeClr val="dk2"/>
              </a:buClr>
              <a:buSzPts val="1000"/>
              <a:buFont typeface="Arial"/>
              <a:buNone/>
              <a:defRPr sz="1000">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05"/>
        <p:cNvGrpSpPr/>
        <p:nvPr/>
      </p:nvGrpSpPr>
      <p:grpSpPr>
        <a:xfrm>
          <a:off x="0" y="0"/>
          <a:ext cx="0" cy="0"/>
          <a:chOff x="0" y="0"/>
          <a:chExt cx="0" cy="0"/>
        </a:xfrm>
      </p:grpSpPr>
      <p:sp>
        <p:nvSpPr>
          <p:cNvPr id="406" name="Google Shape;406;p3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07" name="Google Shape;407;p39"/>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08" name="Google Shape;408;p3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09" name="Google Shape;409;p3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10" name="Google Shape;410;p3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11"/>
        <p:cNvGrpSpPr/>
        <p:nvPr/>
      </p:nvGrpSpPr>
      <p:grpSpPr>
        <a:xfrm>
          <a:off x="0" y="0"/>
          <a:ext cx="0" cy="0"/>
          <a:chOff x="0" y="0"/>
          <a:chExt cx="0" cy="0"/>
        </a:xfrm>
      </p:grpSpPr>
      <p:sp>
        <p:nvSpPr>
          <p:cNvPr id="412" name="Google Shape;412;p40"/>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13" name="Google Shape;413;p40"/>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414" name="Google Shape;414;p4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15" name="Google Shape;415;p4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16" name="Google Shape;416;p4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17"/>
        <p:cNvGrpSpPr/>
        <p:nvPr/>
      </p:nvGrpSpPr>
      <p:grpSpPr>
        <a:xfrm>
          <a:off x="0" y="0"/>
          <a:ext cx="0" cy="0"/>
          <a:chOff x="0" y="0"/>
          <a:chExt cx="0" cy="0"/>
        </a:xfrm>
      </p:grpSpPr>
      <p:sp>
        <p:nvSpPr>
          <p:cNvPr id="418" name="Google Shape;418;p41"/>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19" name="Google Shape;419;p41"/>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420" name="Google Shape;420;p4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21" name="Google Shape;421;p4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22" name="Google Shape;422;p4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3"/>
        <p:cNvGrpSpPr/>
        <p:nvPr/>
      </p:nvGrpSpPr>
      <p:grpSpPr>
        <a:xfrm>
          <a:off x="0" y="0"/>
          <a:ext cx="0" cy="0"/>
          <a:chOff x="0" y="0"/>
          <a:chExt cx="0" cy="0"/>
        </a:xfrm>
      </p:grpSpPr>
      <p:sp>
        <p:nvSpPr>
          <p:cNvPr id="424" name="Google Shape;424;p42"/>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25" name="Google Shape;425;p42"/>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26" name="Google Shape;426;p42"/>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27" name="Google Shape;427;p4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28" name="Google Shape;428;p4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29" name="Google Shape;429;p4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0"/>
        <p:cNvGrpSpPr/>
        <p:nvPr/>
      </p:nvGrpSpPr>
      <p:grpSpPr>
        <a:xfrm>
          <a:off x="0" y="0"/>
          <a:ext cx="0" cy="0"/>
          <a:chOff x="0" y="0"/>
          <a:chExt cx="0" cy="0"/>
        </a:xfrm>
      </p:grpSpPr>
      <p:sp>
        <p:nvSpPr>
          <p:cNvPr id="431" name="Google Shape;431;p43"/>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32" name="Google Shape;432;p43"/>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433" name="Google Shape;433;p43"/>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34" name="Google Shape;434;p43"/>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435" name="Google Shape;435;p43"/>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36" name="Google Shape;436;p4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37" name="Google Shape;437;p4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38" name="Google Shape;438;p4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9"/>
        <p:cNvGrpSpPr/>
        <p:nvPr/>
      </p:nvGrpSpPr>
      <p:grpSpPr>
        <a:xfrm>
          <a:off x="0" y="0"/>
          <a:ext cx="0" cy="0"/>
          <a:chOff x="0" y="0"/>
          <a:chExt cx="0" cy="0"/>
        </a:xfrm>
      </p:grpSpPr>
      <p:sp>
        <p:nvSpPr>
          <p:cNvPr id="440" name="Google Shape;440;p44"/>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41" name="Google Shape;441;p4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42" name="Google Shape;442;p4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43" name="Google Shape;443;p4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4"/>
        <p:cNvGrpSpPr/>
        <p:nvPr/>
      </p:nvGrpSpPr>
      <p:grpSpPr>
        <a:xfrm>
          <a:off x="0" y="0"/>
          <a:ext cx="0" cy="0"/>
          <a:chOff x="0" y="0"/>
          <a:chExt cx="0" cy="0"/>
        </a:xfrm>
      </p:grpSpPr>
      <p:sp>
        <p:nvSpPr>
          <p:cNvPr id="445" name="Google Shape;445;p4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46" name="Google Shape;446;p4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47" name="Google Shape;447;p4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48"/>
        <p:cNvGrpSpPr/>
        <p:nvPr/>
      </p:nvGrpSpPr>
      <p:grpSpPr>
        <a:xfrm>
          <a:off x="0" y="0"/>
          <a:ext cx="0" cy="0"/>
          <a:chOff x="0" y="0"/>
          <a:chExt cx="0" cy="0"/>
        </a:xfrm>
      </p:grpSpPr>
      <p:sp>
        <p:nvSpPr>
          <p:cNvPr id="449" name="Google Shape;449;p46"/>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50" name="Google Shape;450;p46"/>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451" name="Google Shape;451;p46"/>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452" name="Google Shape;452;p4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53" name="Google Shape;453;p4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54" name="Google Shape;454;p4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55"/>
        <p:cNvGrpSpPr/>
        <p:nvPr/>
      </p:nvGrpSpPr>
      <p:grpSpPr>
        <a:xfrm>
          <a:off x="0" y="0"/>
          <a:ext cx="0" cy="0"/>
          <a:chOff x="0" y="0"/>
          <a:chExt cx="0" cy="0"/>
        </a:xfrm>
      </p:grpSpPr>
      <p:sp>
        <p:nvSpPr>
          <p:cNvPr id="456" name="Google Shape;456;p47"/>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57" name="Google Shape;457;p47"/>
          <p:cNvSpPr>
            <a:spLocks noGrp="1"/>
          </p:cNvSpPr>
          <p:nvPr>
            <p:ph type="pic" idx="2"/>
          </p:nvPr>
        </p:nvSpPr>
        <p:spPr>
          <a:xfrm>
            <a:off x="3887391" y="740569"/>
            <a:ext cx="4629150" cy="3655219"/>
          </a:xfrm>
          <a:prstGeom prst="rect">
            <a:avLst/>
          </a:prstGeom>
          <a:noFill/>
          <a:ln>
            <a:noFill/>
          </a:ln>
        </p:spPr>
      </p:sp>
      <p:sp>
        <p:nvSpPr>
          <p:cNvPr id="458" name="Google Shape;458;p47"/>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459" name="Google Shape;459;p4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60" name="Google Shape;460;p4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61" name="Google Shape;461;p4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62"/>
        <p:cNvGrpSpPr/>
        <p:nvPr/>
      </p:nvGrpSpPr>
      <p:grpSpPr>
        <a:xfrm>
          <a:off x="0" y="0"/>
          <a:ext cx="0" cy="0"/>
          <a:chOff x="0" y="0"/>
          <a:chExt cx="0" cy="0"/>
        </a:xfrm>
      </p:grpSpPr>
      <p:sp>
        <p:nvSpPr>
          <p:cNvPr id="463" name="Google Shape;463;p48"/>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64" name="Google Shape;464;p48"/>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65" name="Google Shape;465;p4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66" name="Google Shape;466;p4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67" name="Google Shape;467;p4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468"/>
        <p:cNvGrpSpPr/>
        <p:nvPr/>
      </p:nvGrpSpPr>
      <p:grpSpPr>
        <a:xfrm>
          <a:off x="0" y="0"/>
          <a:ext cx="0" cy="0"/>
          <a:chOff x="0" y="0"/>
          <a:chExt cx="0" cy="0"/>
        </a:xfrm>
      </p:grpSpPr>
      <p:sp>
        <p:nvSpPr>
          <p:cNvPr id="469" name="Google Shape;469;p49"/>
          <p:cNvSpPr txBox="1">
            <a:spLocks noGrp="1"/>
          </p:cNvSpPr>
          <p:nvPr>
            <p:ph type="title"/>
          </p:nvPr>
        </p:nvSpPr>
        <p:spPr>
          <a:xfrm rot="5400000">
            <a:off x="5350073" y="1467445"/>
            <a:ext cx="4358879" cy="19716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70" name="Google Shape;470;p49"/>
          <p:cNvSpPr txBox="1">
            <a:spLocks noGrp="1"/>
          </p:cNvSpPr>
          <p:nvPr>
            <p:ph type="body" idx="1"/>
          </p:nvPr>
        </p:nvSpPr>
        <p:spPr>
          <a:xfrm rot="5400000">
            <a:off x="1349573" y="-447080"/>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71" name="Google Shape;471;p4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72" name="Google Shape;472;p4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73" name="Google Shape;473;p4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ustom layout 2">
  <p:cSld name="AUTOLAYOUT_2">
    <p:bg>
      <p:bgPr>
        <a:solidFill>
          <a:srgbClr val="FFFFFF"/>
        </a:solidFill>
        <a:effectLst/>
      </p:bgPr>
    </p:bg>
    <p:spTree>
      <p:nvGrpSpPr>
        <p:cNvPr id="1" name="Shape 474"/>
        <p:cNvGrpSpPr/>
        <p:nvPr/>
      </p:nvGrpSpPr>
      <p:grpSpPr>
        <a:xfrm>
          <a:off x="0" y="0"/>
          <a:ext cx="0" cy="0"/>
          <a:chOff x="0" y="0"/>
          <a:chExt cx="0" cy="0"/>
        </a:xfrm>
      </p:grpSpPr>
      <p:sp>
        <p:nvSpPr>
          <p:cNvPr id="475" name="Google Shape;475;p50"/>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 name="Google Shape;476;p50"/>
          <p:cNvGrpSpPr/>
          <p:nvPr/>
        </p:nvGrpSpPr>
        <p:grpSpPr>
          <a:xfrm>
            <a:off x="2" y="4713898"/>
            <a:ext cx="3047923" cy="429600"/>
            <a:chOff x="-73" y="4713898"/>
            <a:chExt cx="3047923" cy="429600"/>
          </a:xfrm>
        </p:grpSpPr>
        <p:sp>
          <p:nvSpPr>
            <p:cNvPr id="477" name="Google Shape;477;p50"/>
            <p:cNvSpPr/>
            <p:nvPr/>
          </p:nvSpPr>
          <p:spPr>
            <a:xfrm rot="-5400000">
              <a:off x="2452050" y="4547698"/>
              <a:ext cx="429600" cy="762000"/>
            </a:xfrm>
            <a:prstGeom prst="rtTriangl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0"/>
            <p:cNvSpPr/>
            <p:nvPr/>
          </p:nvSpPr>
          <p:spPr>
            <a:xfrm rot="-5400000">
              <a:off x="928119" y="4547698"/>
              <a:ext cx="429600" cy="762000"/>
            </a:xfrm>
            <a:prstGeom prst="rtTriangl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0"/>
            <p:cNvSpPr/>
            <p:nvPr/>
          </p:nvSpPr>
          <p:spPr>
            <a:xfrm rot="5400000" flipH="1">
              <a:off x="1689952" y="4547698"/>
              <a:ext cx="429600" cy="762000"/>
            </a:xfrm>
            <a:prstGeom prst="rtTriangl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50"/>
            <p:cNvSpPr/>
            <p:nvPr/>
          </p:nvSpPr>
          <p:spPr>
            <a:xfrm rot="5400000" flipH="1">
              <a:off x="166127" y="4547698"/>
              <a:ext cx="429600" cy="762000"/>
            </a:xfrm>
            <a:prstGeom prst="rtTriangl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 name="Google Shape;481;p50"/>
          <p:cNvSpPr/>
          <p:nvPr/>
        </p:nvSpPr>
        <p:spPr>
          <a:xfrm>
            <a:off x="3047650" y="0"/>
            <a:ext cx="60963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50"/>
          <p:cNvSpPr txBox="1">
            <a:spLocks noGrp="1"/>
          </p:cNvSpPr>
          <p:nvPr>
            <p:ph type="title"/>
          </p:nvPr>
        </p:nvSpPr>
        <p:spPr>
          <a:xfrm>
            <a:off x="185350" y="352000"/>
            <a:ext cx="2683200" cy="4078800"/>
          </a:xfrm>
          <a:prstGeom prst="rect">
            <a:avLst/>
          </a:prstGeom>
          <a:noFill/>
          <a:ln>
            <a:noFill/>
          </a:ln>
        </p:spPr>
        <p:txBody>
          <a:bodyPr spcFirstLastPara="1" wrap="square" lIns="68575" tIns="34275" rIns="68575" bIns="34275" anchor="t" anchorCtr="0">
            <a:normAutofit/>
          </a:bodyPr>
          <a:lstStyle>
            <a:lvl1pPr lvl="0" algn="l">
              <a:lnSpc>
                <a:spcPct val="100000"/>
              </a:lnSpc>
              <a:spcBef>
                <a:spcPts val="0"/>
              </a:spcBef>
              <a:spcAft>
                <a:spcPts val="0"/>
              </a:spcAft>
              <a:buNone/>
              <a:defRPr sz="3000" b="1">
                <a:solidFill>
                  <a:srgbClr val="212121"/>
                </a:solidFill>
              </a:defRPr>
            </a:lvl1pPr>
            <a:lvl2pPr lvl="1" algn="l">
              <a:lnSpc>
                <a:spcPct val="100000"/>
              </a:lnSpc>
              <a:spcBef>
                <a:spcPts val="0"/>
              </a:spcBef>
              <a:spcAft>
                <a:spcPts val="0"/>
              </a:spcAft>
              <a:buNone/>
              <a:defRPr sz="3000" b="1">
                <a:solidFill>
                  <a:srgbClr val="212121"/>
                </a:solidFill>
              </a:defRPr>
            </a:lvl2pPr>
            <a:lvl3pPr lvl="2" algn="l">
              <a:lnSpc>
                <a:spcPct val="100000"/>
              </a:lnSpc>
              <a:spcBef>
                <a:spcPts val="0"/>
              </a:spcBef>
              <a:spcAft>
                <a:spcPts val="0"/>
              </a:spcAft>
              <a:buNone/>
              <a:defRPr sz="3000" b="1">
                <a:solidFill>
                  <a:srgbClr val="212121"/>
                </a:solidFill>
              </a:defRPr>
            </a:lvl3pPr>
            <a:lvl4pPr lvl="3" algn="l">
              <a:lnSpc>
                <a:spcPct val="100000"/>
              </a:lnSpc>
              <a:spcBef>
                <a:spcPts val="0"/>
              </a:spcBef>
              <a:spcAft>
                <a:spcPts val="0"/>
              </a:spcAft>
              <a:buNone/>
              <a:defRPr sz="3000" b="1">
                <a:solidFill>
                  <a:srgbClr val="212121"/>
                </a:solidFill>
              </a:defRPr>
            </a:lvl4pPr>
            <a:lvl5pPr lvl="4" algn="l">
              <a:lnSpc>
                <a:spcPct val="100000"/>
              </a:lnSpc>
              <a:spcBef>
                <a:spcPts val="0"/>
              </a:spcBef>
              <a:spcAft>
                <a:spcPts val="0"/>
              </a:spcAft>
              <a:buNone/>
              <a:defRPr sz="3000" b="1">
                <a:solidFill>
                  <a:srgbClr val="212121"/>
                </a:solidFill>
              </a:defRPr>
            </a:lvl5pPr>
            <a:lvl6pPr lvl="5" algn="l">
              <a:lnSpc>
                <a:spcPct val="100000"/>
              </a:lnSpc>
              <a:spcBef>
                <a:spcPts val="0"/>
              </a:spcBef>
              <a:spcAft>
                <a:spcPts val="0"/>
              </a:spcAft>
              <a:buNone/>
              <a:defRPr sz="3000" b="1">
                <a:solidFill>
                  <a:srgbClr val="212121"/>
                </a:solidFill>
              </a:defRPr>
            </a:lvl6pPr>
            <a:lvl7pPr lvl="6" algn="l">
              <a:lnSpc>
                <a:spcPct val="100000"/>
              </a:lnSpc>
              <a:spcBef>
                <a:spcPts val="0"/>
              </a:spcBef>
              <a:spcAft>
                <a:spcPts val="0"/>
              </a:spcAft>
              <a:buNone/>
              <a:defRPr sz="3000" b="1">
                <a:solidFill>
                  <a:srgbClr val="212121"/>
                </a:solidFill>
              </a:defRPr>
            </a:lvl7pPr>
            <a:lvl8pPr lvl="7" algn="l">
              <a:lnSpc>
                <a:spcPct val="100000"/>
              </a:lnSpc>
              <a:spcBef>
                <a:spcPts val="0"/>
              </a:spcBef>
              <a:spcAft>
                <a:spcPts val="0"/>
              </a:spcAft>
              <a:buNone/>
              <a:defRPr sz="3000" b="1">
                <a:solidFill>
                  <a:srgbClr val="212121"/>
                </a:solidFill>
              </a:defRPr>
            </a:lvl8pPr>
            <a:lvl9pPr lvl="8" algn="l">
              <a:lnSpc>
                <a:spcPct val="100000"/>
              </a:lnSpc>
              <a:spcBef>
                <a:spcPts val="0"/>
              </a:spcBef>
              <a:spcAft>
                <a:spcPts val="0"/>
              </a:spcAft>
              <a:buNone/>
              <a:defRPr sz="3000" b="1">
                <a:solidFill>
                  <a:srgbClr val="212121"/>
                </a:solidFill>
              </a:defRPr>
            </a:lvl9pPr>
          </a:lstStyle>
          <a:p>
            <a:endParaRPr/>
          </a:p>
        </p:txBody>
      </p:sp>
      <p:sp>
        <p:nvSpPr>
          <p:cNvPr id="483" name="Google Shape;483;p50"/>
          <p:cNvSpPr txBox="1">
            <a:spLocks noGrp="1"/>
          </p:cNvSpPr>
          <p:nvPr>
            <p:ph type="sldNum" idx="12"/>
          </p:nvPr>
        </p:nvSpPr>
        <p:spPr>
          <a:xfrm>
            <a:off x="8472458" y="4663217"/>
            <a:ext cx="548700" cy="393600"/>
          </a:xfrm>
          <a:prstGeom prst="rect">
            <a:avLst/>
          </a:prstGeom>
          <a:noFill/>
        </p:spPr>
        <p:txBody>
          <a:bodyPr spcFirstLastPara="1" wrap="square" lIns="68575" tIns="34275" rIns="68575" bIns="34275" anchor="ctr" anchorCtr="0">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ustom layout">
  <p:cSld name="AUTOLAYOUT_3">
    <p:spTree>
      <p:nvGrpSpPr>
        <p:cNvPr id="1" name="Shape 484"/>
        <p:cNvGrpSpPr/>
        <p:nvPr/>
      </p:nvGrpSpPr>
      <p:grpSpPr>
        <a:xfrm>
          <a:off x="0" y="0"/>
          <a:ext cx="0" cy="0"/>
          <a:chOff x="0" y="0"/>
          <a:chExt cx="0" cy="0"/>
        </a:xfrm>
      </p:grpSpPr>
      <p:sp>
        <p:nvSpPr>
          <p:cNvPr id="485" name="Google Shape;485;p51"/>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1"/>
          <p:cNvSpPr/>
          <p:nvPr/>
        </p:nvSpPr>
        <p:spPr>
          <a:xfrm>
            <a:off x="0" y="981549"/>
            <a:ext cx="9144000" cy="70800"/>
          </a:xfrm>
          <a:prstGeom prst="rect">
            <a:avLst/>
          </a:pr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7" name="Google Shape;487;p51"/>
          <p:cNvPicPr preferRelativeResize="0"/>
          <p:nvPr/>
        </p:nvPicPr>
        <p:blipFill rotWithShape="1">
          <a:blip r:embed="rId2">
            <a:alphaModFix/>
          </a:blip>
          <a:srcRect t="38312" b="38309"/>
          <a:stretch/>
        </p:blipFill>
        <p:spPr>
          <a:xfrm>
            <a:off x="0" y="0"/>
            <a:ext cx="9144006" cy="981554"/>
          </a:xfrm>
          <a:prstGeom prst="rect">
            <a:avLst/>
          </a:prstGeom>
          <a:noFill/>
          <a:ln>
            <a:noFill/>
          </a:ln>
        </p:spPr>
      </p:pic>
      <p:sp>
        <p:nvSpPr>
          <p:cNvPr id="488" name="Google Shape;488;p51"/>
          <p:cNvSpPr txBox="1">
            <a:spLocks noGrp="1"/>
          </p:cNvSpPr>
          <p:nvPr>
            <p:ph type="ctrTitle"/>
          </p:nvPr>
        </p:nvSpPr>
        <p:spPr>
          <a:xfrm>
            <a:off x="2938225" y="1478825"/>
            <a:ext cx="5379900" cy="1019100"/>
          </a:xfrm>
          <a:prstGeom prst="rect">
            <a:avLst/>
          </a:prstGeom>
          <a:noFill/>
          <a:ln>
            <a:noFill/>
          </a:ln>
        </p:spPr>
        <p:txBody>
          <a:bodyPr spcFirstLastPara="1" wrap="square" lIns="68575" tIns="34275" rIns="68575" bIns="34275" anchor="b" anchorCtr="0">
            <a:normAutofit/>
          </a:bodyPr>
          <a:lstStyle>
            <a:lvl1pPr lvl="0" algn="l">
              <a:lnSpc>
                <a:spcPct val="100000"/>
              </a:lnSpc>
              <a:spcBef>
                <a:spcPts val="0"/>
              </a:spcBef>
              <a:spcAft>
                <a:spcPts val="0"/>
              </a:spcAft>
              <a:buClr>
                <a:srgbClr val="212121"/>
              </a:buClr>
              <a:buSzPts val="2400"/>
              <a:buNone/>
              <a:defRPr sz="2400" b="1">
                <a:solidFill>
                  <a:srgbClr val="212121"/>
                </a:solidFill>
              </a:defRPr>
            </a:lvl1pPr>
            <a:lvl2pPr lvl="1" algn="l">
              <a:lnSpc>
                <a:spcPct val="100000"/>
              </a:lnSpc>
              <a:spcBef>
                <a:spcPts val="0"/>
              </a:spcBef>
              <a:spcAft>
                <a:spcPts val="0"/>
              </a:spcAft>
              <a:buClr>
                <a:srgbClr val="212121"/>
              </a:buClr>
              <a:buSzPts val="2400"/>
              <a:buNone/>
              <a:defRPr sz="2400" b="1">
                <a:solidFill>
                  <a:srgbClr val="212121"/>
                </a:solidFill>
              </a:defRPr>
            </a:lvl2pPr>
            <a:lvl3pPr lvl="2" algn="l">
              <a:lnSpc>
                <a:spcPct val="100000"/>
              </a:lnSpc>
              <a:spcBef>
                <a:spcPts val="0"/>
              </a:spcBef>
              <a:spcAft>
                <a:spcPts val="0"/>
              </a:spcAft>
              <a:buClr>
                <a:srgbClr val="212121"/>
              </a:buClr>
              <a:buSzPts val="2400"/>
              <a:buNone/>
              <a:defRPr sz="2400" b="1">
                <a:solidFill>
                  <a:srgbClr val="212121"/>
                </a:solidFill>
              </a:defRPr>
            </a:lvl3pPr>
            <a:lvl4pPr lvl="3" algn="l">
              <a:lnSpc>
                <a:spcPct val="100000"/>
              </a:lnSpc>
              <a:spcBef>
                <a:spcPts val="0"/>
              </a:spcBef>
              <a:spcAft>
                <a:spcPts val="0"/>
              </a:spcAft>
              <a:buClr>
                <a:srgbClr val="212121"/>
              </a:buClr>
              <a:buSzPts val="2400"/>
              <a:buNone/>
              <a:defRPr sz="2400" b="1">
                <a:solidFill>
                  <a:srgbClr val="212121"/>
                </a:solidFill>
              </a:defRPr>
            </a:lvl4pPr>
            <a:lvl5pPr lvl="4" algn="l">
              <a:lnSpc>
                <a:spcPct val="100000"/>
              </a:lnSpc>
              <a:spcBef>
                <a:spcPts val="0"/>
              </a:spcBef>
              <a:spcAft>
                <a:spcPts val="0"/>
              </a:spcAft>
              <a:buClr>
                <a:srgbClr val="212121"/>
              </a:buClr>
              <a:buSzPts val="2400"/>
              <a:buNone/>
              <a:defRPr sz="2400" b="1">
                <a:solidFill>
                  <a:srgbClr val="212121"/>
                </a:solidFill>
              </a:defRPr>
            </a:lvl5pPr>
            <a:lvl6pPr lvl="5" algn="l">
              <a:lnSpc>
                <a:spcPct val="100000"/>
              </a:lnSpc>
              <a:spcBef>
                <a:spcPts val="0"/>
              </a:spcBef>
              <a:spcAft>
                <a:spcPts val="0"/>
              </a:spcAft>
              <a:buClr>
                <a:srgbClr val="212121"/>
              </a:buClr>
              <a:buSzPts val="2400"/>
              <a:buNone/>
              <a:defRPr sz="2400" b="1">
                <a:solidFill>
                  <a:srgbClr val="212121"/>
                </a:solidFill>
              </a:defRPr>
            </a:lvl6pPr>
            <a:lvl7pPr lvl="6" algn="l">
              <a:lnSpc>
                <a:spcPct val="100000"/>
              </a:lnSpc>
              <a:spcBef>
                <a:spcPts val="0"/>
              </a:spcBef>
              <a:spcAft>
                <a:spcPts val="0"/>
              </a:spcAft>
              <a:buClr>
                <a:srgbClr val="212121"/>
              </a:buClr>
              <a:buSzPts val="2400"/>
              <a:buNone/>
              <a:defRPr sz="2400" b="1">
                <a:solidFill>
                  <a:srgbClr val="212121"/>
                </a:solidFill>
              </a:defRPr>
            </a:lvl7pPr>
            <a:lvl8pPr lvl="7" algn="l">
              <a:lnSpc>
                <a:spcPct val="100000"/>
              </a:lnSpc>
              <a:spcBef>
                <a:spcPts val="0"/>
              </a:spcBef>
              <a:spcAft>
                <a:spcPts val="0"/>
              </a:spcAft>
              <a:buClr>
                <a:srgbClr val="212121"/>
              </a:buClr>
              <a:buSzPts val="2400"/>
              <a:buNone/>
              <a:defRPr sz="2400" b="1">
                <a:solidFill>
                  <a:srgbClr val="212121"/>
                </a:solidFill>
              </a:defRPr>
            </a:lvl8pPr>
            <a:lvl9pPr lvl="8" algn="l">
              <a:lnSpc>
                <a:spcPct val="100000"/>
              </a:lnSpc>
              <a:spcBef>
                <a:spcPts val="0"/>
              </a:spcBef>
              <a:spcAft>
                <a:spcPts val="0"/>
              </a:spcAft>
              <a:buClr>
                <a:srgbClr val="212121"/>
              </a:buClr>
              <a:buSzPts val="2400"/>
              <a:buNone/>
              <a:defRPr sz="2400" b="1">
                <a:solidFill>
                  <a:srgbClr val="212121"/>
                </a:solidFill>
              </a:defRPr>
            </a:lvl9pPr>
          </a:lstStyle>
          <a:p>
            <a:endParaRPr/>
          </a:p>
        </p:txBody>
      </p:sp>
      <p:sp>
        <p:nvSpPr>
          <p:cNvPr id="489" name="Google Shape;489;p51"/>
          <p:cNvSpPr txBox="1">
            <a:spLocks noGrp="1"/>
          </p:cNvSpPr>
          <p:nvPr>
            <p:ph type="body" idx="1"/>
          </p:nvPr>
        </p:nvSpPr>
        <p:spPr>
          <a:xfrm>
            <a:off x="2938225" y="2602450"/>
            <a:ext cx="5387400" cy="1725600"/>
          </a:xfrm>
          <a:prstGeom prst="rect">
            <a:avLst/>
          </a:prstGeom>
          <a:noFill/>
          <a:ln>
            <a:noFill/>
          </a:ln>
        </p:spPr>
        <p:txBody>
          <a:bodyPr spcFirstLastPara="1" wrap="square" lIns="68575" tIns="34275" rIns="68575" bIns="34275" anchor="t" anchorCtr="0">
            <a:normAutofit/>
          </a:bodyPr>
          <a:lstStyle>
            <a:lvl1pPr marL="457200" lvl="0" indent="-330200" algn="l">
              <a:lnSpc>
                <a:spcPct val="115000"/>
              </a:lnSpc>
              <a:spcBef>
                <a:spcPts val="800"/>
              </a:spcBef>
              <a:spcAft>
                <a:spcPts val="0"/>
              </a:spcAft>
              <a:buClr>
                <a:srgbClr val="212121"/>
              </a:buClr>
              <a:buSzPts val="1600"/>
              <a:buChar char="•"/>
              <a:defRPr sz="1600">
                <a:solidFill>
                  <a:srgbClr val="212121"/>
                </a:solidFill>
              </a:defRPr>
            </a:lvl1pPr>
            <a:lvl2pPr marL="914400" lvl="1" indent="-342900" algn="l">
              <a:lnSpc>
                <a:spcPct val="115000"/>
              </a:lnSpc>
              <a:spcBef>
                <a:spcPts val="1600"/>
              </a:spcBef>
              <a:spcAft>
                <a:spcPts val="0"/>
              </a:spcAft>
              <a:buClr>
                <a:srgbClr val="212121"/>
              </a:buClr>
              <a:buSzPts val="1800"/>
              <a:buChar char="•"/>
              <a:defRPr sz="1400">
                <a:solidFill>
                  <a:srgbClr val="212121"/>
                </a:solidFill>
              </a:defRPr>
            </a:lvl2pPr>
            <a:lvl3pPr marL="1371600" lvl="2" indent="-323850" algn="l">
              <a:lnSpc>
                <a:spcPct val="115000"/>
              </a:lnSpc>
              <a:spcBef>
                <a:spcPts val="1600"/>
              </a:spcBef>
              <a:spcAft>
                <a:spcPts val="0"/>
              </a:spcAft>
              <a:buClr>
                <a:srgbClr val="212121"/>
              </a:buClr>
              <a:buSzPts val="1500"/>
              <a:buChar char="•"/>
              <a:defRPr sz="1400">
                <a:solidFill>
                  <a:srgbClr val="212121"/>
                </a:solidFill>
              </a:defRPr>
            </a:lvl3pPr>
            <a:lvl4pPr marL="1828800" lvl="3" indent="-317500" algn="l">
              <a:lnSpc>
                <a:spcPct val="115000"/>
              </a:lnSpc>
              <a:spcBef>
                <a:spcPts val="1600"/>
              </a:spcBef>
              <a:spcAft>
                <a:spcPts val="0"/>
              </a:spcAft>
              <a:buClr>
                <a:srgbClr val="212121"/>
              </a:buClr>
              <a:buSzPts val="1400"/>
              <a:buChar char="•"/>
              <a:defRPr sz="1400">
                <a:solidFill>
                  <a:srgbClr val="212121"/>
                </a:solidFill>
              </a:defRPr>
            </a:lvl4pPr>
            <a:lvl5pPr marL="2286000" lvl="4" indent="-317500" algn="l">
              <a:lnSpc>
                <a:spcPct val="115000"/>
              </a:lnSpc>
              <a:spcBef>
                <a:spcPts val="1600"/>
              </a:spcBef>
              <a:spcAft>
                <a:spcPts val="0"/>
              </a:spcAft>
              <a:buClr>
                <a:srgbClr val="212121"/>
              </a:buClr>
              <a:buSzPts val="1400"/>
              <a:buChar char="•"/>
              <a:defRPr sz="1400">
                <a:solidFill>
                  <a:srgbClr val="212121"/>
                </a:solidFill>
              </a:defRPr>
            </a:lvl5pPr>
            <a:lvl6pPr marL="2743200" lvl="5" indent="-317500" algn="l">
              <a:lnSpc>
                <a:spcPct val="115000"/>
              </a:lnSpc>
              <a:spcBef>
                <a:spcPts val="1600"/>
              </a:spcBef>
              <a:spcAft>
                <a:spcPts val="0"/>
              </a:spcAft>
              <a:buClr>
                <a:srgbClr val="212121"/>
              </a:buClr>
              <a:buSzPts val="1400"/>
              <a:buChar char="•"/>
              <a:defRPr sz="1400">
                <a:solidFill>
                  <a:srgbClr val="212121"/>
                </a:solidFill>
              </a:defRPr>
            </a:lvl6pPr>
            <a:lvl7pPr marL="3200400" lvl="6" indent="-317500" algn="l">
              <a:lnSpc>
                <a:spcPct val="115000"/>
              </a:lnSpc>
              <a:spcBef>
                <a:spcPts val="1600"/>
              </a:spcBef>
              <a:spcAft>
                <a:spcPts val="0"/>
              </a:spcAft>
              <a:buClr>
                <a:srgbClr val="212121"/>
              </a:buClr>
              <a:buSzPts val="1400"/>
              <a:buChar char="•"/>
              <a:defRPr sz="1400">
                <a:solidFill>
                  <a:srgbClr val="212121"/>
                </a:solidFill>
              </a:defRPr>
            </a:lvl7pPr>
            <a:lvl8pPr marL="3657600" lvl="7" indent="-317500" algn="l">
              <a:lnSpc>
                <a:spcPct val="115000"/>
              </a:lnSpc>
              <a:spcBef>
                <a:spcPts val="1600"/>
              </a:spcBef>
              <a:spcAft>
                <a:spcPts val="0"/>
              </a:spcAft>
              <a:buClr>
                <a:srgbClr val="212121"/>
              </a:buClr>
              <a:buSzPts val="1400"/>
              <a:buChar char="•"/>
              <a:defRPr sz="1400">
                <a:solidFill>
                  <a:srgbClr val="212121"/>
                </a:solidFill>
              </a:defRPr>
            </a:lvl8pPr>
            <a:lvl9pPr marL="4114800" lvl="8" indent="-317500" algn="l">
              <a:lnSpc>
                <a:spcPct val="115000"/>
              </a:lnSpc>
              <a:spcBef>
                <a:spcPts val="1600"/>
              </a:spcBef>
              <a:spcAft>
                <a:spcPts val="1600"/>
              </a:spcAft>
              <a:buClr>
                <a:srgbClr val="212121"/>
              </a:buClr>
              <a:buSzPts val="1400"/>
              <a:buChar char="•"/>
              <a:defRPr sz="1400">
                <a:solidFill>
                  <a:srgbClr val="212121"/>
                </a:solidFill>
              </a:defRPr>
            </a:lvl9pPr>
          </a:lstStyle>
          <a:p>
            <a:endParaRPr/>
          </a:p>
        </p:txBody>
      </p:sp>
      <p:sp>
        <p:nvSpPr>
          <p:cNvPr id="490" name="Google Shape;490;p51"/>
          <p:cNvSpPr txBox="1">
            <a:spLocks noGrp="1"/>
          </p:cNvSpPr>
          <p:nvPr>
            <p:ph type="sldNum" idx="12"/>
          </p:nvPr>
        </p:nvSpPr>
        <p:spPr>
          <a:xfrm>
            <a:off x="8472458" y="4663217"/>
            <a:ext cx="548700" cy="393600"/>
          </a:xfrm>
          <a:prstGeom prst="rect">
            <a:avLst/>
          </a:prstGeom>
          <a:noFill/>
        </p:spPr>
        <p:txBody>
          <a:bodyPr spcFirstLastPara="1" wrap="square" lIns="68575" tIns="34275" rIns="68575" bIns="34275" anchor="ctr" anchorCtr="0">
            <a:noAutofit/>
          </a:bodyPr>
          <a:lstStyle>
            <a:lvl1pPr lvl="0" algn="r">
              <a:lnSpc>
                <a:spcPct val="100000"/>
              </a:lnSpc>
              <a:spcAft>
                <a:spcPts val="0"/>
              </a:spcAft>
              <a:buNone/>
              <a:defRPr sz="1000">
                <a:solidFill>
                  <a:srgbClr val="212121"/>
                </a:solidFill>
              </a:defRPr>
            </a:lvl1pPr>
            <a:lvl2pPr lvl="1" algn="r">
              <a:lnSpc>
                <a:spcPct val="100000"/>
              </a:lnSpc>
              <a:spcAft>
                <a:spcPts val="0"/>
              </a:spcAft>
              <a:buNone/>
              <a:defRPr sz="1000">
                <a:solidFill>
                  <a:srgbClr val="212121"/>
                </a:solidFill>
              </a:defRPr>
            </a:lvl2pPr>
            <a:lvl3pPr lvl="2" algn="r">
              <a:lnSpc>
                <a:spcPct val="100000"/>
              </a:lnSpc>
              <a:spcAft>
                <a:spcPts val="0"/>
              </a:spcAft>
              <a:buNone/>
              <a:defRPr sz="1000">
                <a:solidFill>
                  <a:srgbClr val="212121"/>
                </a:solidFill>
              </a:defRPr>
            </a:lvl3pPr>
            <a:lvl4pPr lvl="3" algn="r">
              <a:lnSpc>
                <a:spcPct val="100000"/>
              </a:lnSpc>
              <a:spcAft>
                <a:spcPts val="0"/>
              </a:spcAft>
              <a:buNone/>
              <a:defRPr sz="1000">
                <a:solidFill>
                  <a:srgbClr val="212121"/>
                </a:solidFill>
              </a:defRPr>
            </a:lvl4pPr>
            <a:lvl5pPr lvl="4" algn="r">
              <a:lnSpc>
                <a:spcPct val="100000"/>
              </a:lnSpc>
              <a:spcAft>
                <a:spcPts val="0"/>
              </a:spcAft>
              <a:buNone/>
              <a:defRPr sz="1000">
                <a:solidFill>
                  <a:srgbClr val="212121"/>
                </a:solidFill>
              </a:defRPr>
            </a:lvl5pPr>
            <a:lvl6pPr lvl="5" algn="r">
              <a:lnSpc>
                <a:spcPct val="100000"/>
              </a:lnSpc>
              <a:spcAft>
                <a:spcPts val="0"/>
              </a:spcAft>
              <a:buNone/>
              <a:defRPr sz="1000">
                <a:solidFill>
                  <a:srgbClr val="212121"/>
                </a:solidFill>
              </a:defRPr>
            </a:lvl6pPr>
            <a:lvl7pPr lvl="6" algn="r">
              <a:lnSpc>
                <a:spcPct val="100000"/>
              </a:lnSpc>
              <a:spcAft>
                <a:spcPts val="0"/>
              </a:spcAft>
              <a:buNone/>
              <a:defRPr sz="1000">
                <a:solidFill>
                  <a:srgbClr val="212121"/>
                </a:solidFill>
              </a:defRPr>
            </a:lvl7pPr>
            <a:lvl8pPr lvl="7" algn="r">
              <a:lnSpc>
                <a:spcPct val="100000"/>
              </a:lnSpc>
              <a:spcAft>
                <a:spcPts val="0"/>
              </a:spcAft>
              <a:buNone/>
              <a:defRPr sz="1000">
                <a:solidFill>
                  <a:srgbClr val="212121"/>
                </a:solidFill>
              </a:defRPr>
            </a:lvl8pPr>
            <a:lvl9pPr lvl="8" algn="r">
              <a:lnSpc>
                <a:spcPct val="100000"/>
              </a:lnSpc>
              <a:spcAft>
                <a:spcPts val="0"/>
              </a:spcAft>
              <a:buNone/>
              <a:defRPr sz="1000">
                <a:solidFill>
                  <a:srgbClr val="21212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D178E-82E8-4246-4646-B7474EDA0A36}"/>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40A6AB9C-2EB0-7E74-325D-1B83629E735D}"/>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1E3564C-F4DF-3E45-546F-4F12A50E2650}"/>
              </a:ext>
            </a:extLst>
          </p:cNvPr>
          <p:cNvSpPr>
            <a:spLocks noGrp="1"/>
          </p:cNvSpPr>
          <p:nvPr>
            <p:ph type="dt" sz="half" idx="10"/>
          </p:nvPr>
        </p:nvSpPr>
        <p:spPr/>
        <p:txBody>
          <a:bodyPr/>
          <a:lstStyle/>
          <a:p>
            <a:fld id="{A2103162-ED3C-4F84-8BAA-972D9660EA1C}" type="datetimeFigureOut">
              <a:rPr lang="en-IN" smtClean="0"/>
              <a:t>29-11-2023</a:t>
            </a:fld>
            <a:endParaRPr lang="en-IN"/>
          </a:p>
        </p:txBody>
      </p:sp>
      <p:sp>
        <p:nvSpPr>
          <p:cNvPr id="5" name="Footer Placeholder 4">
            <a:extLst>
              <a:ext uri="{FF2B5EF4-FFF2-40B4-BE49-F238E27FC236}">
                <a16:creationId xmlns:a16="http://schemas.microsoft.com/office/drawing/2014/main" id="{9739F7F7-644B-6FD4-F52F-3FA05E88206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41A62A2-40C7-A46A-2AC8-5D8BE8777D1F}"/>
              </a:ext>
            </a:extLst>
          </p:cNvPr>
          <p:cNvSpPr>
            <a:spLocks noGrp="1"/>
          </p:cNvSpPr>
          <p:nvPr>
            <p:ph type="sldNum" sz="quarter" idx="12"/>
          </p:nvPr>
        </p:nvSpPr>
        <p:spPr/>
        <p:txBody>
          <a:bodyPr/>
          <a:lstStyle/>
          <a:p>
            <a:fld id="{E3061AB6-F094-4869-8A39-BFA272B8BF15}" type="slidenum">
              <a:rPr lang="en-IN" smtClean="0"/>
              <a:t>‹#›</a:t>
            </a:fld>
            <a:endParaRPr lang="en-IN"/>
          </a:p>
        </p:txBody>
      </p:sp>
    </p:spTree>
    <p:extLst>
      <p:ext uri="{BB962C8B-B14F-4D97-AF65-F5344CB8AC3E}">
        <p14:creationId xmlns:p14="http://schemas.microsoft.com/office/powerpoint/2010/main" val="35913090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9A0B7-9AA9-37BC-FEF7-DC99D52AD22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EB497F7-8158-471A-F973-5ABBAE3C62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E624B78-7825-5CF2-BB80-3077B577FB4D}"/>
              </a:ext>
            </a:extLst>
          </p:cNvPr>
          <p:cNvSpPr>
            <a:spLocks noGrp="1"/>
          </p:cNvSpPr>
          <p:nvPr>
            <p:ph type="dt" sz="half" idx="10"/>
          </p:nvPr>
        </p:nvSpPr>
        <p:spPr/>
        <p:txBody>
          <a:bodyPr/>
          <a:lstStyle/>
          <a:p>
            <a:fld id="{A2103162-ED3C-4F84-8BAA-972D9660EA1C}" type="datetimeFigureOut">
              <a:rPr lang="en-IN" smtClean="0"/>
              <a:t>29-11-2023</a:t>
            </a:fld>
            <a:endParaRPr lang="en-IN"/>
          </a:p>
        </p:txBody>
      </p:sp>
      <p:sp>
        <p:nvSpPr>
          <p:cNvPr id="5" name="Footer Placeholder 4">
            <a:extLst>
              <a:ext uri="{FF2B5EF4-FFF2-40B4-BE49-F238E27FC236}">
                <a16:creationId xmlns:a16="http://schemas.microsoft.com/office/drawing/2014/main" id="{2753962C-BA72-FE81-3894-7702CC86C3A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640095E-E444-31BC-EBD5-D0BA2CFFDCC9}"/>
              </a:ext>
            </a:extLst>
          </p:cNvPr>
          <p:cNvSpPr>
            <a:spLocks noGrp="1"/>
          </p:cNvSpPr>
          <p:nvPr>
            <p:ph type="sldNum" sz="quarter" idx="12"/>
          </p:nvPr>
        </p:nvSpPr>
        <p:spPr/>
        <p:txBody>
          <a:bodyPr/>
          <a:lstStyle/>
          <a:p>
            <a:fld id="{E3061AB6-F094-4869-8A39-BFA272B8BF15}" type="slidenum">
              <a:rPr lang="en-IN" smtClean="0"/>
              <a:t>‹#›</a:t>
            </a:fld>
            <a:endParaRPr lang="en-IN"/>
          </a:p>
        </p:txBody>
      </p:sp>
    </p:spTree>
    <p:extLst>
      <p:ext uri="{BB962C8B-B14F-4D97-AF65-F5344CB8AC3E}">
        <p14:creationId xmlns:p14="http://schemas.microsoft.com/office/powerpoint/2010/main" val="2786022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0691D-D303-A538-6FCC-118AB187DE3B}"/>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2685A7E-73D9-CB5D-5472-013487B8EDEE}"/>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6855B6-5DA3-5306-0A38-B475A8628329}"/>
              </a:ext>
            </a:extLst>
          </p:cNvPr>
          <p:cNvSpPr>
            <a:spLocks noGrp="1"/>
          </p:cNvSpPr>
          <p:nvPr>
            <p:ph type="dt" sz="half" idx="10"/>
          </p:nvPr>
        </p:nvSpPr>
        <p:spPr/>
        <p:txBody>
          <a:bodyPr/>
          <a:lstStyle/>
          <a:p>
            <a:fld id="{A2103162-ED3C-4F84-8BAA-972D9660EA1C}" type="datetimeFigureOut">
              <a:rPr lang="en-IN" smtClean="0"/>
              <a:t>29-11-2023</a:t>
            </a:fld>
            <a:endParaRPr lang="en-IN"/>
          </a:p>
        </p:txBody>
      </p:sp>
      <p:sp>
        <p:nvSpPr>
          <p:cNvPr id="5" name="Footer Placeholder 4">
            <a:extLst>
              <a:ext uri="{FF2B5EF4-FFF2-40B4-BE49-F238E27FC236}">
                <a16:creationId xmlns:a16="http://schemas.microsoft.com/office/drawing/2014/main" id="{25C84CB2-0BDC-55E0-E095-D8D137575D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916C79-3D1D-D120-5822-AE5C563BD241}"/>
              </a:ext>
            </a:extLst>
          </p:cNvPr>
          <p:cNvSpPr>
            <a:spLocks noGrp="1"/>
          </p:cNvSpPr>
          <p:nvPr>
            <p:ph type="sldNum" sz="quarter" idx="12"/>
          </p:nvPr>
        </p:nvSpPr>
        <p:spPr/>
        <p:txBody>
          <a:bodyPr/>
          <a:lstStyle/>
          <a:p>
            <a:fld id="{E3061AB6-F094-4869-8A39-BFA272B8BF15}" type="slidenum">
              <a:rPr lang="en-IN" smtClean="0"/>
              <a:t>‹#›</a:t>
            </a:fld>
            <a:endParaRPr lang="en-IN"/>
          </a:p>
        </p:txBody>
      </p:sp>
    </p:spTree>
    <p:extLst>
      <p:ext uri="{BB962C8B-B14F-4D97-AF65-F5344CB8AC3E}">
        <p14:creationId xmlns:p14="http://schemas.microsoft.com/office/powerpoint/2010/main" val="13314328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4831B-4A8D-E2A9-0881-D33EF37EFA8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D53A304-FB78-8F7A-8FBD-1E17BA1D1F1E}"/>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1C91EEB-E20A-3D25-64D6-512B299AD76E}"/>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51CF7C0-627B-1A96-CD35-F0BEC672A895}"/>
              </a:ext>
            </a:extLst>
          </p:cNvPr>
          <p:cNvSpPr>
            <a:spLocks noGrp="1"/>
          </p:cNvSpPr>
          <p:nvPr>
            <p:ph type="dt" sz="half" idx="10"/>
          </p:nvPr>
        </p:nvSpPr>
        <p:spPr/>
        <p:txBody>
          <a:bodyPr/>
          <a:lstStyle/>
          <a:p>
            <a:fld id="{A2103162-ED3C-4F84-8BAA-972D9660EA1C}" type="datetimeFigureOut">
              <a:rPr lang="en-IN" smtClean="0"/>
              <a:t>29-11-2023</a:t>
            </a:fld>
            <a:endParaRPr lang="en-IN"/>
          </a:p>
        </p:txBody>
      </p:sp>
      <p:sp>
        <p:nvSpPr>
          <p:cNvPr id="6" name="Footer Placeholder 5">
            <a:extLst>
              <a:ext uri="{FF2B5EF4-FFF2-40B4-BE49-F238E27FC236}">
                <a16:creationId xmlns:a16="http://schemas.microsoft.com/office/drawing/2014/main" id="{C97EC6EE-A0DA-F825-4DDC-F25E09ACFD6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4B330EF-0634-C0F2-0B9C-9CB97A2EEAB1}"/>
              </a:ext>
            </a:extLst>
          </p:cNvPr>
          <p:cNvSpPr>
            <a:spLocks noGrp="1"/>
          </p:cNvSpPr>
          <p:nvPr>
            <p:ph type="sldNum" sz="quarter" idx="12"/>
          </p:nvPr>
        </p:nvSpPr>
        <p:spPr/>
        <p:txBody>
          <a:bodyPr/>
          <a:lstStyle/>
          <a:p>
            <a:fld id="{E3061AB6-F094-4869-8A39-BFA272B8BF15}" type="slidenum">
              <a:rPr lang="en-IN" smtClean="0"/>
              <a:t>‹#›</a:t>
            </a:fld>
            <a:endParaRPr lang="en-IN"/>
          </a:p>
        </p:txBody>
      </p:sp>
    </p:spTree>
    <p:extLst>
      <p:ext uri="{BB962C8B-B14F-4D97-AF65-F5344CB8AC3E}">
        <p14:creationId xmlns:p14="http://schemas.microsoft.com/office/powerpoint/2010/main" val="261741716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31D3F-A686-CF65-A98D-439B82224AA0}"/>
              </a:ext>
            </a:extLst>
          </p:cNvPr>
          <p:cNvSpPr>
            <a:spLocks noGrp="1"/>
          </p:cNvSpPr>
          <p:nvPr>
            <p:ph type="title"/>
          </p:nvPr>
        </p:nvSpPr>
        <p:spPr>
          <a:xfrm>
            <a:off x="629841" y="273844"/>
            <a:ext cx="7886700" cy="994172"/>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59CFE0B-5448-99ED-214D-12EF27F45085}"/>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999A89C0-1067-C35A-CED3-65A779781447}"/>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3E23F50-CA5E-6524-37ED-254CBD6BA438}"/>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EA1A9806-3313-20F9-886C-84A4F1CDDAD1}"/>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4883F02-BABB-42A1-2898-8DABCE540D22}"/>
              </a:ext>
            </a:extLst>
          </p:cNvPr>
          <p:cNvSpPr>
            <a:spLocks noGrp="1"/>
          </p:cNvSpPr>
          <p:nvPr>
            <p:ph type="dt" sz="half" idx="10"/>
          </p:nvPr>
        </p:nvSpPr>
        <p:spPr/>
        <p:txBody>
          <a:bodyPr/>
          <a:lstStyle/>
          <a:p>
            <a:fld id="{A2103162-ED3C-4F84-8BAA-972D9660EA1C}" type="datetimeFigureOut">
              <a:rPr lang="en-IN" smtClean="0"/>
              <a:t>29-11-2023</a:t>
            </a:fld>
            <a:endParaRPr lang="en-IN"/>
          </a:p>
        </p:txBody>
      </p:sp>
      <p:sp>
        <p:nvSpPr>
          <p:cNvPr id="8" name="Footer Placeholder 7">
            <a:extLst>
              <a:ext uri="{FF2B5EF4-FFF2-40B4-BE49-F238E27FC236}">
                <a16:creationId xmlns:a16="http://schemas.microsoft.com/office/drawing/2014/main" id="{BC9D2D2F-A4EA-C5C5-6FE7-103FDA72643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890E83D-27D7-FFE2-0646-606EE43501D8}"/>
              </a:ext>
            </a:extLst>
          </p:cNvPr>
          <p:cNvSpPr>
            <a:spLocks noGrp="1"/>
          </p:cNvSpPr>
          <p:nvPr>
            <p:ph type="sldNum" sz="quarter" idx="12"/>
          </p:nvPr>
        </p:nvSpPr>
        <p:spPr/>
        <p:txBody>
          <a:bodyPr/>
          <a:lstStyle/>
          <a:p>
            <a:fld id="{E3061AB6-F094-4869-8A39-BFA272B8BF15}" type="slidenum">
              <a:rPr lang="en-IN" smtClean="0"/>
              <a:t>‹#›</a:t>
            </a:fld>
            <a:endParaRPr lang="en-IN"/>
          </a:p>
        </p:txBody>
      </p:sp>
    </p:spTree>
    <p:extLst>
      <p:ext uri="{BB962C8B-B14F-4D97-AF65-F5344CB8AC3E}">
        <p14:creationId xmlns:p14="http://schemas.microsoft.com/office/powerpoint/2010/main" val="17732928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B7946-0F63-9794-DB3A-83D6B00D894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08B48C1-BF8C-778D-EB02-62C57192E57D}"/>
              </a:ext>
            </a:extLst>
          </p:cNvPr>
          <p:cNvSpPr>
            <a:spLocks noGrp="1"/>
          </p:cNvSpPr>
          <p:nvPr>
            <p:ph type="dt" sz="half" idx="10"/>
          </p:nvPr>
        </p:nvSpPr>
        <p:spPr/>
        <p:txBody>
          <a:bodyPr/>
          <a:lstStyle/>
          <a:p>
            <a:fld id="{A2103162-ED3C-4F84-8BAA-972D9660EA1C}" type="datetimeFigureOut">
              <a:rPr lang="en-IN" smtClean="0"/>
              <a:t>29-11-2023</a:t>
            </a:fld>
            <a:endParaRPr lang="en-IN"/>
          </a:p>
        </p:txBody>
      </p:sp>
      <p:sp>
        <p:nvSpPr>
          <p:cNvPr id="4" name="Footer Placeholder 3">
            <a:extLst>
              <a:ext uri="{FF2B5EF4-FFF2-40B4-BE49-F238E27FC236}">
                <a16:creationId xmlns:a16="http://schemas.microsoft.com/office/drawing/2014/main" id="{9DEC164B-C343-FC79-BF3C-29DDC9FE841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32E200A-9F8C-7046-F343-F8E44FE26762}"/>
              </a:ext>
            </a:extLst>
          </p:cNvPr>
          <p:cNvSpPr>
            <a:spLocks noGrp="1"/>
          </p:cNvSpPr>
          <p:nvPr>
            <p:ph type="sldNum" sz="quarter" idx="12"/>
          </p:nvPr>
        </p:nvSpPr>
        <p:spPr/>
        <p:txBody>
          <a:bodyPr/>
          <a:lstStyle/>
          <a:p>
            <a:fld id="{E3061AB6-F094-4869-8A39-BFA272B8BF15}" type="slidenum">
              <a:rPr lang="en-IN" smtClean="0"/>
              <a:t>‹#›</a:t>
            </a:fld>
            <a:endParaRPr lang="en-IN"/>
          </a:p>
        </p:txBody>
      </p:sp>
    </p:spTree>
    <p:extLst>
      <p:ext uri="{BB962C8B-B14F-4D97-AF65-F5344CB8AC3E}">
        <p14:creationId xmlns:p14="http://schemas.microsoft.com/office/powerpoint/2010/main" val="426260153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DA9B2E-CD5E-704E-F5F7-7F313FAED303}"/>
              </a:ext>
            </a:extLst>
          </p:cNvPr>
          <p:cNvSpPr>
            <a:spLocks noGrp="1"/>
          </p:cNvSpPr>
          <p:nvPr>
            <p:ph type="dt" sz="half" idx="10"/>
          </p:nvPr>
        </p:nvSpPr>
        <p:spPr/>
        <p:txBody>
          <a:bodyPr/>
          <a:lstStyle/>
          <a:p>
            <a:fld id="{A2103162-ED3C-4F84-8BAA-972D9660EA1C}" type="datetimeFigureOut">
              <a:rPr lang="en-IN" smtClean="0"/>
              <a:t>29-11-2023</a:t>
            </a:fld>
            <a:endParaRPr lang="en-IN"/>
          </a:p>
        </p:txBody>
      </p:sp>
      <p:sp>
        <p:nvSpPr>
          <p:cNvPr id="3" name="Footer Placeholder 2">
            <a:extLst>
              <a:ext uri="{FF2B5EF4-FFF2-40B4-BE49-F238E27FC236}">
                <a16:creationId xmlns:a16="http://schemas.microsoft.com/office/drawing/2014/main" id="{5183B9F1-4F53-F029-D319-AAD2ECE1CB3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FD79CD8-D71D-1735-2F72-8E10D35653E7}"/>
              </a:ext>
            </a:extLst>
          </p:cNvPr>
          <p:cNvSpPr>
            <a:spLocks noGrp="1"/>
          </p:cNvSpPr>
          <p:nvPr>
            <p:ph type="sldNum" sz="quarter" idx="12"/>
          </p:nvPr>
        </p:nvSpPr>
        <p:spPr/>
        <p:txBody>
          <a:bodyPr/>
          <a:lstStyle/>
          <a:p>
            <a:fld id="{E3061AB6-F094-4869-8A39-BFA272B8BF15}" type="slidenum">
              <a:rPr lang="en-IN" smtClean="0"/>
              <a:t>‹#›</a:t>
            </a:fld>
            <a:endParaRPr lang="en-IN"/>
          </a:p>
        </p:txBody>
      </p:sp>
    </p:spTree>
    <p:extLst>
      <p:ext uri="{BB962C8B-B14F-4D97-AF65-F5344CB8AC3E}">
        <p14:creationId xmlns:p14="http://schemas.microsoft.com/office/powerpoint/2010/main" val="203970952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59DE3-50A6-04FB-0B17-03013BF60000}"/>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83E7B13-C1AC-DF6A-194C-19DEAA480C61}"/>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ABB0804-9D8C-57FE-D29F-DA86B30E762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180AAD9-DCA8-CB46-F8BC-3BD9B409B304}"/>
              </a:ext>
            </a:extLst>
          </p:cNvPr>
          <p:cNvSpPr>
            <a:spLocks noGrp="1"/>
          </p:cNvSpPr>
          <p:nvPr>
            <p:ph type="dt" sz="half" idx="10"/>
          </p:nvPr>
        </p:nvSpPr>
        <p:spPr/>
        <p:txBody>
          <a:bodyPr/>
          <a:lstStyle/>
          <a:p>
            <a:fld id="{A2103162-ED3C-4F84-8BAA-972D9660EA1C}" type="datetimeFigureOut">
              <a:rPr lang="en-IN" smtClean="0"/>
              <a:t>29-11-2023</a:t>
            </a:fld>
            <a:endParaRPr lang="en-IN"/>
          </a:p>
        </p:txBody>
      </p:sp>
      <p:sp>
        <p:nvSpPr>
          <p:cNvPr id="6" name="Footer Placeholder 5">
            <a:extLst>
              <a:ext uri="{FF2B5EF4-FFF2-40B4-BE49-F238E27FC236}">
                <a16:creationId xmlns:a16="http://schemas.microsoft.com/office/drawing/2014/main" id="{3A4E916E-57AA-F93E-B044-30B507589EC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F5D9410-96C5-0D76-1C6D-B333F40A4BB3}"/>
              </a:ext>
            </a:extLst>
          </p:cNvPr>
          <p:cNvSpPr>
            <a:spLocks noGrp="1"/>
          </p:cNvSpPr>
          <p:nvPr>
            <p:ph type="sldNum" sz="quarter" idx="12"/>
          </p:nvPr>
        </p:nvSpPr>
        <p:spPr/>
        <p:txBody>
          <a:bodyPr/>
          <a:lstStyle/>
          <a:p>
            <a:fld id="{E3061AB6-F094-4869-8A39-BFA272B8BF15}" type="slidenum">
              <a:rPr lang="en-IN" smtClean="0"/>
              <a:t>‹#›</a:t>
            </a:fld>
            <a:endParaRPr lang="en-IN"/>
          </a:p>
        </p:txBody>
      </p:sp>
    </p:spTree>
    <p:extLst>
      <p:ext uri="{BB962C8B-B14F-4D97-AF65-F5344CB8AC3E}">
        <p14:creationId xmlns:p14="http://schemas.microsoft.com/office/powerpoint/2010/main" val="74566271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81653-D6FF-1935-BC4E-DCFDA449D73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1CE4E06-B2E2-9B19-951D-CDB8680CC656}"/>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A1FAE3EA-A998-8676-F610-5ECDA7410B4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CE25B7A-A52B-9EA1-BDAE-9ECEA27DDBCC}"/>
              </a:ext>
            </a:extLst>
          </p:cNvPr>
          <p:cNvSpPr>
            <a:spLocks noGrp="1"/>
          </p:cNvSpPr>
          <p:nvPr>
            <p:ph type="dt" sz="half" idx="10"/>
          </p:nvPr>
        </p:nvSpPr>
        <p:spPr/>
        <p:txBody>
          <a:bodyPr/>
          <a:lstStyle/>
          <a:p>
            <a:fld id="{A2103162-ED3C-4F84-8BAA-972D9660EA1C}" type="datetimeFigureOut">
              <a:rPr lang="en-IN" smtClean="0"/>
              <a:t>29-11-2023</a:t>
            </a:fld>
            <a:endParaRPr lang="en-IN"/>
          </a:p>
        </p:txBody>
      </p:sp>
      <p:sp>
        <p:nvSpPr>
          <p:cNvPr id="6" name="Footer Placeholder 5">
            <a:extLst>
              <a:ext uri="{FF2B5EF4-FFF2-40B4-BE49-F238E27FC236}">
                <a16:creationId xmlns:a16="http://schemas.microsoft.com/office/drawing/2014/main" id="{583EA6C4-260E-75D3-BF15-716C032AAE8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DDE0A65-47F0-3969-0E51-3FE5A5E20F4E}"/>
              </a:ext>
            </a:extLst>
          </p:cNvPr>
          <p:cNvSpPr>
            <a:spLocks noGrp="1"/>
          </p:cNvSpPr>
          <p:nvPr>
            <p:ph type="sldNum" sz="quarter" idx="12"/>
          </p:nvPr>
        </p:nvSpPr>
        <p:spPr/>
        <p:txBody>
          <a:bodyPr/>
          <a:lstStyle/>
          <a:p>
            <a:fld id="{E3061AB6-F094-4869-8A39-BFA272B8BF15}" type="slidenum">
              <a:rPr lang="en-IN" smtClean="0"/>
              <a:t>‹#›</a:t>
            </a:fld>
            <a:endParaRPr lang="en-IN"/>
          </a:p>
        </p:txBody>
      </p:sp>
    </p:spTree>
    <p:extLst>
      <p:ext uri="{BB962C8B-B14F-4D97-AF65-F5344CB8AC3E}">
        <p14:creationId xmlns:p14="http://schemas.microsoft.com/office/powerpoint/2010/main" val="156864587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22161-98EB-EA31-A9DB-1725779C17A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2072061-55AC-6698-35FF-41140C606D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EA96363-8D6E-84AC-1EE7-EA53281DCB26}"/>
              </a:ext>
            </a:extLst>
          </p:cNvPr>
          <p:cNvSpPr>
            <a:spLocks noGrp="1"/>
          </p:cNvSpPr>
          <p:nvPr>
            <p:ph type="dt" sz="half" idx="10"/>
          </p:nvPr>
        </p:nvSpPr>
        <p:spPr/>
        <p:txBody>
          <a:bodyPr/>
          <a:lstStyle/>
          <a:p>
            <a:fld id="{A2103162-ED3C-4F84-8BAA-972D9660EA1C}" type="datetimeFigureOut">
              <a:rPr lang="en-IN" smtClean="0"/>
              <a:t>29-11-2023</a:t>
            </a:fld>
            <a:endParaRPr lang="en-IN"/>
          </a:p>
        </p:txBody>
      </p:sp>
      <p:sp>
        <p:nvSpPr>
          <p:cNvPr id="5" name="Footer Placeholder 4">
            <a:extLst>
              <a:ext uri="{FF2B5EF4-FFF2-40B4-BE49-F238E27FC236}">
                <a16:creationId xmlns:a16="http://schemas.microsoft.com/office/drawing/2014/main" id="{F8303E52-800A-A855-4ECE-8CDB376A955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DA1BF21-8FE6-6C1F-90F9-F45B882177E5}"/>
              </a:ext>
            </a:extLst>
          </p:cNvPr>
          <p:cNvSpPr>
            <a:spLocks noGrp="1"/>
          </p:cNvSpPr>
          <p:nvPr>
            <p:ph type="sldNum" sz="quarter" idx="12"/>
          </p:nvPr>
        </p:nvSpPr>
        <p:spPr/>
        <p:txBody>
          <a:bodyPr/>
          <a:lstStyle/>
          <a:p>
            <a:fld id="{E3061AB6-F094-4869-8A39-BFA272B8BF15}" type="slidenum">
              <a:rPr lang="en-IN" smtClean="0"/>
              <a:t>‹#›</a:t>
            </a:fld>
            <a:endParaRPr lang="en-IN"/>
          </a:p>
        </p:txBody>
      </p:sp>
    </p:spTree>
    <p:extLst>
      <p:ext uri="{BB962C8B-B14F-4D97-AF65-F5344CB8AC3E}">
        <p14:creationId xmlns:p14="http://schemas.microsoft.com/office/powerpoint/2010/main" val="33556633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753B40-982C-6D2C-8754-BC19498362D7}"/>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7969EBD-EDC1-E920-AECC-48A029F9FEC0}"/>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DC273B2-70B8-E714-D8E5-E3BBC04F9E98}"/>
              </a:ext>
            </a:extLst>
          </p:cNvPr>
          <p:cNvSpPr>
            <a:spLocks noGrp="1"/>
          </p:cNvSpPr>
          <p:nvPr>
            <p:ph type="dt" sz="half" idx="10"/>
          </p:nvPr>
        </p:nvSpPr>
        <p:spPr/>
        <p:txBody>
          <a:bodyPr/>
          <a:lstStyle/>
          <a:p>
            <a:fld id="{A2103162-ED3C-4F84-8BAA-972D9660EA1C}" type="datetimeFigureOut">
              <a:rPr lang="en-IN" smtClean="0"/>
              <a:t>29-11-2023</a:t>
            </a:fld>
            <a:endParaRPr lang="en-IN"/>
          </a:p>
        </p:txBody>
      </p:sp>
      <p:sp>
        <p:nvSpPr>
          <p:cNvPr id="5" name="Footer Placeholder 4">
            <a:extLst>
              <a:ext uri="{FF2B5EF4-FFF2-40B4-BE49-F238E27FC236}">
                <a16:creationId xmlns:a16="http://schemas.microsoft.com/office/drawing/2014/main" id="{12EAB5B6-3BCA-38C9-61E4-8FA560D57AA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E935B82-CB00-A695-7C97-2F41A51681F3}"/>
              </a:ext>
            </a:extLst>
          </p:cNvPr>
          <p:cNvSpPr>
            <a:spLocks noGrp="1"/>
          </p:cNvSpPr>
          <p:nvPr>
            <p:ph type="sldNum" sz="quarter" idx="12"/>
          </p:nvPr>
        </p:nvSpPr>
        <p:spPr/>
        <p:txBody>
          <a:bodyPr/>
          <a:lstStyle/>
          <a:p>
            <a:fld id="{E3061AB6-F094-4869-8A39-BFA272B8BF15}" type="slidenum">
              <a:rPr lang="en-IN" smtClean="0"/>
              <a:t>‹#›</a:t>
            </a:fld>
            <a:endParaRPr lang="en-IN"/>
          </a:p>
        </p:txBody>
      </p:sp>
    </p:spTree>
    <p:extLst>
      <p:ext uri="{BB962C8B-B14F-4D97-AF65-F5344CB8AC3E}">
        <p14:creationId xmlns:p14="http://schemas.microsoft.com/office/powerpoint/2010/main" val="9812642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14ED6-315B-AF91-FCDB-E4ECA239AF71}"/>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DC80B5E3-6229-ADD0-04D8-F98B2644C1C8}"/>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20402A61-122D-A85F-5D6D-A5D4830D6FE8}"/>
              </a:ext>
            </a:extLst>
          </p:cNvPr>
          <p:cNvSpPr>
            <a:spLocks noGrp="1"/>
          </p:cNvSpPr>
          <p:nvPr>
            <p:ph type="dt" sz="half" idx="10"/>
          </p:nvPr>
        </p:nvSpPr>
        <p:spPr/>
        <p:txBody>
          <a:bodyPr/>
          <a:lstStyle/>
          <a:p>
            <a:fld id="{260E13F6-2902-B841-8FDB-31142B2581FB}" type="datetimeFigureOut">
              <a:rPr lang="en-US" smtClean="0"/>
              <a:t>11/29/2023</a:t>
            </a:fld>
            <a:endParaRPr lang="en-US"/>
          </a:p>
        </p:txBody>
      </p:sp>
      <p:sp>
        <p:nvSpPr>
          <p:cNvPr id="5" name="Footer Placeholder 4">
            <a:extLst>
              <a:ext uri="{FF2B5EF4-FFF2-40B4-BE49-F238E27FC236}">
                <a16:creationId xmlns:a16="http://schemas.microsoft.com/office/drawing/2014/main" id="{087D6F59-2277-5999-59D6-C2A7EAF877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00779C-54EF-0939-76E5-1272CC0ED545}"/>
              </a:ext>
            </a:extLst>
          </p:cNvPr>
          <p:cNvSpPr>
            <a:spLocks noGrp="1"/>
          </p:cNvSpPr>
          <p:nvPr>
            <p:ph type="sldNum" sz="quarter" idx="12"/>
          </p:nvPr>
        </p:nvSpPr>
        <p:spPr/>
        <p:txBody>
          <a:bodyPr/>
          <a:lstStyle/>
          <a:p>
            <a:fld id="{F0E00890-E240-FB40-BE3E-F439CDF917A8}" type="slidenum">
              <a:rPr lang="en-US" smtClean="0"/>
              <a:t>‹#›</a:t>
            </a:fld>
            <a:endParaRPr lang="en-US"/>
          </a:p>
        </p:txBody>
      </p:sp>
    </p:spTree>
    <p:extLst>
      <p:ext uri="{BB962C8B-B14F-4D97-AF65-F5344CB8AC3E}">
        <p14:creationId xmlns:p14="http://schemas.microsoft.com/office/powerpoint/2010/main" val="3795891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BD10A-A2ED-7BE9-7C4D-EC3EEB451C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7A2621-1DB6-A8BD-59A3-8EDB23BEB9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E6C380-F23F-3C8D-4A26-574BBEE64D9F}"/>
              </a:ext>
            </a:extLst>
          </p:cNvPr>
          <p:cNvSpPr>
            <a:spLocks noGrp="1"/>
          </p:cNvSpPr>
          <p:nvPr>
            <p:ph type="dt" sz="half" idx="10"/>
          </p:nvPr>
        </p:nvSpPr>
        <p:spPr/>
        <p:txBody>
          <a:bodyPr/>
          <a:lstStyle/>
          <a:p>
            <a:fld id="{260E13F6-2902-B841-8FDB-31142B2581FB}" type="datetimeFigureOut">
              <a:rPr lang="en-US" smtClean="0"/>
              <a:t>11/29/2023</a:t>
            </a:fld>
            <a:endParaRPr lang="en-US"/>
          </a:p>
        </p:txBody>
      </p:sp>
      <p:sp>
        <p:nvSpPr>
          <p:cNvPr id="5" name="Footer Placeholder 4">
            <a:extLst>
              <a:ext uri="{FF2B5EF4-FFF2-40B4-BE49-F238E27FC236}">
                <a16:creationId xmlns:a16="http://schemas.microsoft.com/office/drawing/2014/main" id="{155F7B8B-4C0F-938A-981F-A2A08B8A31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9CFC7C-1FFD-0EC8-3890-94338028B6DF}"/>
              </a:ext>
            </a:extLst>
          </p:cNvPr>
          <p:cNvSpPr>
            <a:spLocks noGrp="1"/>
          </p:cNvSpPr>
          <p:nvPr>
            <p:ph type="sldNum" sz="quarter" idx="12"/>
          </p:nvPr>
        </p:nvSpPr>
        <p:spPr/>
        <p:txBody>
          <a:bodyPr/>
          <a:lstStyle/>
          <a:p>
            <a:fld id="{F0E00890-E240-FB40-BE3E-F439CDF917A8}" type="slidenum">
              <a:rPr lang="en-US" smtClean="0"/>
              <a:t>‹#›</a:t>
            </a:fld>
            <a:endParaRPr lang="en-US"/>
          </a:p>
        </p:txBody>
      </p:sp>
    </p:spTree>
    <p:extLst>
      <p:ext uri="{BB962C8B-B14F-4D97-AF65-F5344CB8AC3E}">
        <p14:creationId xmlns:p14="http://schemas.microsoft.com/office/powerpoint/2010/main" val="48571876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F7C19-5EBE-3742-551C-5FF64F4C8DD0}"/>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FB4581F9-2F01-EE30-6BC2-75366BB82F61}"/>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FCB99E8-A21A-07F5-E57D-1DA92352C1BB}"/>
              </a:ext>
            </a:extLst>
          </p:cNvPr>
          <p:cNvSpPr>
            <a:spLocks noGrp="1"/>
          </p:cNvSpPr>
          <p:nvPr>
            <p:ph type="dt" sz="half" idx="10"/>
          </p:nvPr>
        </p:nvSpPr>
        <p:spPr/>
        <p:txBody>
          <a:bodyPr/>
          <a:lstStyle/>
          <a:p>
            <a:fld id="{260E13F6-2902-B841-8FDB-31142B2581FB}" type="datetimeFigureOut">
              <a:rPr lang="en-US" smtClean="0"/>
              <a:t>11/29/2023</a:t>
            </a:fld>
            <a:endParaRPr lang="en-US"/>
          </a:p>
        </p:txBody>
      </p:sp>
      <p:sp>
        <p:nvSpPr>
          <p:cNvPr id="5" name="Footer Placeholder 4">
            <a:extLst>
              <a:ext uri="{FF2B5EF4-FFF2-40B4-BE49-F238E27FC236}">
                <a16:creationId xmlns:a16="http://schemas.microsoft.com/office/drawing/2014/main" id="{27EC73E6-5906-82B2-3B96-76ED5035F4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F45CBE-B720-1C0D-246D-7F1CBB0ABF44}"/>
              </a:ext>
            </a:extLst>
          </p:cNvPr>
          <p:cNvSpPr>
            <a:spLocks noGrp="1"/>
          </p:cNvSpPr>
          <p:nvPr>
            <p:ph type="sldNum" sz="quarter" idx="12"/>
          </p:nvPr>
        </p:nvSpPr>
        <p:spPr/>
        <p:txBody>
          <a:bodyPr/>
          <a:lstStyle/>
          <a:p>
            <a:fld id="{F0E00890-E240-FB40-BE3E-F439CDF917A8}" type="slidenum">
              <a:rPr lang="en-US" smtClean="0"/>
              <a:t>‹#›</a:t>
            </a:fld>
            <a:endParaRPr lang="en-US"/>
          </a:p>
        </p:txBody>
      </p:sp>
    </p:spTree>
    <p:extLst>
      <p:ext uri="{BB962C8B-B14F-4D97-AF65-F5344CB8AC3E}">
        <p14:creationId xmlns:p14="http://schemas.microsoft.com/office/powerpoint/2010/main" val="42697286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F73AB-2BE5-B561-36A7-638597F41D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D25BC9-A157-41AD-2D04-657A60193072}"/>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E73EC6-9B2D-0B42-C50F-F037D0AB31EC}"/>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06CAA03-07E8-41EE-1625-D68E188E39FC}"/>
              </a:ext>
            </a:extLst>
          </p:cNvPr>
          <p:cNvSpPr>
            <a:spLocks noGrp="1"/>
          </p:cNvSpPr>
          <p:nvPr>
            <p:ph type="dt" sz="half" idx="10"/>
          </p:nvPr>
        </p:nvSpPr>
        <p:spPr/>
        <p:txBody>
          <a:bodyPr/>
          <a:lstStyle/>
          <a:p>
            <a:fld id="{260E13F6-2902-B841-8FDB-31142B2581FB}" type="datetimeFigureOut">
              <a:rPr lang="en-US" smtClean="0"/>
              <a:t>11/29/2023</a:t>
            </a:fld>
            <a:endParaRPr lang="en-US"/>
          </a:p>
        </p:txBody>
      </p:sp>
      <p:sp>
        <p:nvSpPr>
          <p:cNvPr id="6" name="Footer Placeholder 5">
            <a:extLst>
              <a:ext uri="{FF2B5EF4-FFF2-40B4-BE49-F238E27FC236}">
                <a16:creationId xmlns:a16="http://schemas.microsoft.com/office/drawing/2014/main" id="{C7144EDF-2A49-4CDF-A18F-F7AA6AB9DC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287F8F-F71C-64F5-993F-58B98C7EA13F}"/>
              </a:ext>
            </a:extLst>
          </p:cNvPr>
          <p:cNvSpPr>
            <a:spLocks noGrp="1"/>
          </p:cNvSpPr>
          <p:nvPr>
            <p:ph type="sldNum" sz="quarter" idx="12"/>
          </p:nvPr>
        </p:nvSpPr>
        <p:spPr/>
        <p:txBody>
          <a:bodyPr/>
          <a:lstStyle/>
          <a:p>
            <a:fld id="{F0E00890-E240-FB40-BE3E-F439CDF917A8}" type="slidenum">
              <a:rPr lang="en-US" smtClean="0"/>
              <a:t>‹#›</a:t>
            </a:fld>
            <a:endParaRPr lang="en-US"/>
          </a:p>
        </p:txBody>
      </p:sp>
    </p:spTree>
    <p:extLst>
      <p:ext uri="{BB962C8B-B14F-4D97-AF65-F5344CB8AC3E}">
        <p14:creationId xmlns:p14="http://schemas.microsoft.com/office/powerpoint/2010/main" val="312226902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14EE8-0F0F-8DE6-D5F3-7E9C54D68157}"/>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33A3D6BC-B521-9FDE-3546-D76381A49F50}"/>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7EA24253-161E-9D2B-D5C1-D9FB7DF142F4}"/>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0F3568-E605-C24E-76E8-D453EDDE89CD}"/>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CD890CE9-3E73-67B7-6097-FB4B3A6DD055}"/>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A684D-E9E0-DDD2-3D94-0A3BEB989CDD}"/>
              </a:ext>
            </a:extLst>
          </p:cNvPr>
          <p:cNvSpPr>
            <a:spLocks noGrp="1"/>
          </p:cNvSpPr>
          <p:nvPr>
            <p:ph type="dt" sz="half" idx="10"/>
          </p:nvPr>
        </p:nvSpPr>
        <p:spPr/>
        <p:txBody>
          <a:bodyPr/>
          <a:lstStyle/>
          <a:p>
            <a:fld id="{260E13F6-2902-B841-8FDB-31142B2581FB}" type="datetimeFigureOut">
              <a:rPr lang="en-US" smtClean="0"/>
              <a:t>11/29/2023</a:t>
            </a:fld>
            <a:endParaRPr lang="en-US"/>
          </a:p>
        </p:txBody>
      </p:sp>
      <p:sp>
        <p:nvSpPr>
          <p:cNvPr id="8" name="Footer Placeholder 7">
            <a:extLst>
              <a:ext uri="{FF2B5EF4-FFF2-40B4-BE49-F238E27FC236}">
                <a16:creationId xmlns:a16="http://schemas.microsoft.com/office/drawing/2014/main" id="{7FC8751B-CE65-911F-11E4-2D5164B510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48AB6F-E843-A6F1-1D66-64256F395AA5}"/>
              </a:ext>
            </a:extLst>
          </p:cNvPr>
          <p:cNvSpPr>
            <a:spLocks noGrp="1"/>
          </p:cNvSpPr>
          <p:nvPr>
            <p:ph type="sldNum" sz="quarter" idx="12"/>
          </p:nvPr>
        </p:nvSpPr>
        <p:spPr/>
        <p:txBody>
          <a:bodyPr/>
          <a:lstStyle/>
          <a:p>
            <a:fld id="{F0E00890-E240-FB40-BE3E-F439CDF917A8}" type="slidenum">
              <a:rPr lang="en-US" smtClean="0"/>
              <a:t>‹#›</a:t>
            </a:fld>
            <a:endParaRPr lang="en-US"/>
          </a:p>
        </p:txBody>
      </p:sp>
    </p:spTree>
    <p:extLst>
      <p:ext uri="{BB962C8B-B14F-4D97-AF65-F5344CB8AC3E}">
        <p14:creationId xmlns:p14="http://schemas.microsoft.com/office/powerpoint/2010/main" val="110502158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0911A-2A81-539B-A18A-454C139D14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1CC83-5596-B7B7-9251-89E5805B7275}"/>
              </a:ext>
            </a:extLst>
          </p:cNvPr>
          <p:cNvSpPr>
            <a:spLocks noGrp="1"/>
          </p:cNvSpPr>
          <p:nvPr>
            <p:ph type="dt" sz="half" idx="10"/>
          </p:nvPr>
        </p:nvSpPr>
        <p:spPr/>
        <p:txBody>
          <a:bodyPr/>
          <a:lstStyle/>
          <a:p>
            <a:fld id="{260E13F6-2902-B841-8FDB-31142B2581FB}" type="datetimeFigureOut">
              <a:rPr lang="en-US" smtClean="0"/>
              <a:t>11/29/2023</a:t>
            </a:fld>
            <a:endParaRPr lang="en-US"/>
          </a:p>
        </p:txBody>
      </p:sp>
      <p:sp>
        <p:nvSpPr>
          <p:cNvPr id="4" name="Footer Placeholder 3">
            <a:extLst>
              <a:ext uri="{FF2B5EF4-FFF2-40B4-BE49-F238E27FC236}">
                <a16:creationId xmlns:a16="http://schemas.microsoft.com/office/drawing/2014/main" id="{6A7C09AE-E1B0-9EE0-E2A4-54CEA9AB0B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479EACF-E2F4-FA63-83EE-E2281BE65404}"/>
              </a:ext>
            </a:extLst>
          </p:cNvPr>
          <p:cNvSpPr>
            <a:spLocks noGrp="1"/>
          </p:cNvSpPr>
          <p:nvPr>
            <p:ph type="sldNum" sz="quarter" idx="12"/>
          </p:nvPr>
        </p:nvSpPr>
        <p:spPr/>
        <p:txBody>
          <a:bodyPr/>
          <a:lstStyle/>
          <a:p>
            <a:fld id="{F0E00890-E240-FB40-BE3E-F439CDF917A8}" type="slidenum">
              <a:rPr lang="en-US" smtClean="0"/>
              <a:t>‹#›</a:t>
            </a:fld>
            <a:endParaRPr lang="en-US"/>
          </a:p>
        </p:txBody>
      </p:sp>
    </p:spTree>
    <p:extLst>
      <p:ext uri="{BB962C8B-B14F-4D97-AF65-F5344CB8AC3E}">
        <p14:creationId xmlns:p14="http://schemas.microsoft.com/office/powerpoint/2010/main" val="125459426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AD1350-D9C1-32EC-8960-CA375D930005}"/>
              </a:ext>
            </a:extLst>
          </p:cNvPr>
          <p:cNvSpPr>
            <a:spLocks noGrp="1"/>
          </p:cNvSpPr>
          <p:nvPr>
            <p:ph type="dt" sz="half" idx="10"/>
          </p:nvPr>
        </p:nvSpPr>
        <p:spPr/>
        <p:txBody>
          <a:bodyPr/>
          <a:lstStyle/>
          <a:p>
            <a:fld id="{260E13F6-2902-B841-8FDB-31142B2581FB}" type="datetimeFigureOut">
              <a:rPr lang="en-US" smtClean="0"/>
              <a:t>11/29/2023</a:t>
            </a:fld>
            <a:endParaRPr lang="en-US"/>
          </a:p>
        </p:txBody>
      </p:sp>
      <p:sp>
        <p:nvSpPr>
          <p:cNvPr id="3" name="Footer Placeholder 2">
            <a:extLst>
              <a:ext uri="{FF2B5EF4-FFF2-40B4-BE49-F238E27FC236}">
                <a16:creationId xmlns:a16="http://schemas.microsoft.com/office/drawing/2014/main" id="{B6961CD7-E881-7363-029F-BE6FD8F5200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240E71-3E9D-CCB3-F1D2-5038B631E7AB}"/>
              </a:ext>
            </a:extLst>
          </p:cNvPr>
          <p:cNvSpPr>
            <a:spLocks noGrp="1"/>
          </p:cNvSpPr>
          <p:nvPr>
            <p:ph type="sldNum" sz="quarter" idx="12"/>
          </p:nvPr>
        </p:nvSpPr>
        <p:spPr/>
        <p:txBody>
          <a:bodyPr/>
          <a:lstStyle/>
          <a:p>
            <a:fld id="{F0E00890-E240-FB40-BE3E-F439CDF917A8}" type="slidenum">
              <a:rPr lang="en-US" smtClean="0"/>
              <a:t>‹#›</a:t>
            </a:fld>
            <a:endParaRPr lang="en-US"/>
          </a:p>
        </p:txBody>
      </p:sp>
    </p:spTree>
    <p:extLst>
      <p:ext uri="{BB962C8B-B14F-4D97-AF65-F5344CB8AC3E}">
        <p14:creationId xmlns:p14="http://schemas.microsoft.com/office/powerpoint/2010/main" val="24138276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EEFAA-EAF4-D1E3-B887-411787D6B9BD}"/>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C79AE4A1-C12E-739E-DF65-0D8F7514CEF3}"/>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6C9C6FE-1A75-2118-3C49-126F3F490D93}"/>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00DA3D3-47E4-00B4-8570-66B9E5D23B9B}"/>
              </a:ext>
            </a:extLst>
          </p:cNvPr>
          <p:cNvSpPr>
            <a:spLocks noGrp="1"/>
          </p:cNvSpPr>
          <p:nvPr>
            <p:ph type="dt" sz="half" idx="10"/>
          </p:nvPr>
        </p:nvSpPr>
        <p:spPr/>
        <p:txBody>
          <a:bodyPr/>
          <a:lstStyle/>
          <a:p>
            <a:fld id="{260E13F6-2902-B841-8FDB-31142B2581FB}" type="datetimeFigureOut">
              <a:rPr lang="en-US" smtClean="0"/>
              <a:t>11/29/2023</a:t>
            </a:fld>
            <a:endParaRPr lang="en-US"/>
          </a:p>
        </p:txBody>
      </p:sp>
      <p:sp>
        <p:nvSpPr>
          <p:cNvPr id="6" name="Footer Placeholder 5">
            <a:extLst>
              <a:ext uri="{FF2B5EF4-FFF2-40B4-BE49-F238E27FC236}">
                <a16:creationId xmlns:a16="http://schemas.microsoft.com/office/drawing/2014/main" id="{8B5C0F7D-70E0-B230-A2EF-8BE7F0FF62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54F857-D7F7-DB55-8024-FC30B977DAC8}"/>
              </a:ext>
            </a:extLst>
          </p:cNvPr>
          <p:cNvSpPr>
            <a:spLocks noGrp="1"/>
          </p:cNvSpPr>
          <p:nvPr>
            <p:ph type="sldNum" sz="quarter" idx="12"/>
          </p:nvPr>
        </p:nvSpPr>
        <p:spPr/>
        <p:txBody>
          <a:bodyPr/>
          <a:lstStyle/>
          <a:p>
            <a:fld id="{F0E00890-E240-FB40-BE3E-F439CDF917A8}" type="slidenum">
              <a:rPr lang="en-US" smtClean="0"/>
              <a:t>‹#›</a:t>
            </a:fld>
            <a:endParaRPr lang="en-US"/>
          </a:p>
        </p:txBody>
      </p:sp>
    </p:spTree>
    <p:extLst>
      <p:ext uri="{BB962C8B-B14F-4D97-AF65-F5344CB8AC3E}">
        <p14:creationId xmlns:p14="http://schemas.microsoft.com/office/powerpoint/2010/main" val="170165732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7421B-D10C-7DB5-7D56-81D080BBF9C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C406C545-2DDA-56E4-CB80-1D2587EE0ED0}"/>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C37C785-E54A-896C-F3FB-A8118AF32C1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FEC729D6-1390-A34C-C23E-08A21DB17407}"/>
              </a:ext>
            </a:extLst>
          </p:cNvPr>
          <p:cNvSpPr>
            <a:spLocks noGrp="1"/>
          </p:cNvSpPr>
          <p:nvPr>
            <p:ph type="dt" sz="half" idx="10"/>
          </p:nvPr>
        </p:nvSpPr>
        <p:spPr/>
        <p:txBody>
          <a:bodyPr/>
          <a:lstStyle/>
          <a:p>
            <a:fld id="{260E13F6-2902-B841-8FDB-31142B2581FB}" type="datetimeFigureOut">
              <a:rPr lang="en-US" smtClean="0"/>
              <a:t>11/29/2023</a:t>
            </a:fld>
            <a:endParaRPr lang="en-US"/>
          </a:p>
        </p:txBody>
      </p:sp>
      <p:sp>
        <p:nvSpPr>
          <p:cNvPr id="6" name="Footer Placeholder 5">
            <a:extLst>
              <a:ext uri="{FF2B5EF4-FFF2-40B4-BE49-F238E27FC236}">
                <a16:creationId xmlns:a16="http://schemas.microsoft.com/office/drawing/2014/main" id="{44458D03-5234-67FB-7F6A-5357C83C10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5CD3FB-FDB1-090E-3417-AE57E2EDA548}"/>
              </a:ext>
            </a:extLst>
          </p:cNvPr>
          <p:cNvSpPr>
            <a:spLocks noGrp="1"/>
          </p:cNvSpPr>
          <p:nvPr>
            <p:ph type="sldNum" sz="quarter" idx="12"/>
          </p:nvPr>
        </p:nvSpPr>
        <p:spPr/>
        <p:txBody>
          <a:bodyPr/>
          <a:lstStyle/>
          <a:p>
            <a:fld id="{F0E00890-E240-FB40-BE3E-F439CDF917A8}" type="slidenum">
              <a:rPr lang="en-US" smtClean="0"/>
              <a:t>‹#›</a:t>
            </a:fld>
            <a:endParaRPr lang="en-US"/>
          </a:p>
        </p:txBody>
      </p:sp>
    </p:spTree>
    <p:extLst>
      <p:ext uri="{BB962C8B-B14F-4D97-AF65-F5344CB8AC3E}">
        <p14:creationId xmlns:p14="http://schemas.microsoft.com/office/powerpoint/2010/main" val="162310968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4D5D5-9695-E26D-3A0B-55074892349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DEEA55-AB9D-E1D3-4782-FA63E587E4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C79333-9C99-4F1B-01D6-108C4D6AFC4F}"/>
              </a:ext>
            </a:extLst>
          </p:cNvPr>
          <p:cNvSpPr>
            <a:spLocks noGrp="1"/>
          </p:cNvSpPr>
          <p:nvPr>
            <p:ph type="dt" sz="half" idx="10"/>
          </p:nvPr>
        </p:nvSpPr>
        <p:spPr/>
        <p:txBody>
          <a:bodyPr/>
          <a:lstStyle/>
          <a:p>
            <a:fld id="{260E13F6-2902-B841-8FDB-31142B2581FB}" type="datetimeFigureOut">
              <a:rPr lang="en-US" smtClean="0"/>
              <a:t>11/29/2023</a:t>
            </a:fld>
            <a:endParaRPr lang="en-US"/>
          </a:p>
        </p:txBody>
      </p:sp>
      <p:sp>
        <p:nvSpPr>
          <p:cNvPr id="5" name="Footer Placeholder 4">
            <a:extLst>
              <a:ext uri="{FF2B5EF4-FFF2-40B4-BE49-F238E27FC236}">
                <a16:creationId xmlns:a16="http://schemas.microsoft.com/office/drawing/2014/main" id="{313D9D77-500C-EE72-9D84-080D2D22EB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4CC2B1-7B78-B11A-820D-80C063BCB353}"/>
              </a:ext>
            </a:extLst>
          </p:cNvPr>
          <p:cNvSpPr>
            <a:spLocks noGrp="1"/>
          </p:cNvSpPr>
          <p:nvPr>
            <p:ph type="sldNum" sz="quarter" idx="12"/>
          </p:nvPr>
        </p:nvSpPr>
        <p:spPr/>
        <p:txBody>
          <a:bodyPr/>
          <a:lstStyle/>
          <a:p>
            <a:fld id="{F0E00890-E240-FB40-BE3E-F439CDF917A8}" type="slidenum">
              <a:rPr lang="en-US" smtClean="0"/>
              <a:t>‹#›</a:t>
            </a:fld>
            <a:endParaRPr lang="en-US"/>
          </a:p>
        </p:txBody>
      </p:sp>
    </p:spTree>
    <p:extLst>
      <p:ext uri="{BB962C8B-B14F-4D97-AF65-F5344CB8AC3E}">
        <p14:creationId xmlns:p14="http://schemas.microsoft.com/office/powerpoint/2010/main" val="279950749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EFEF0-E79F-3725-A130-0C010FD6B1AF}"/>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3DC5364-6B5E-A29C-579C-8CD96849F359}"/>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D2E0CF-6A19-57E1-2C5A-8E483C66BC31}"/>
              </a:ext>
            </a:extLst>
          </p:cNvPr>
          <p:cNvSpPr>
            <a:spLocks noGrp="1"/>
          </p:cNvSpPr>
          <p:nvPr>
            <p:ph type="dt" sz="half" idx="10"/>
          </p:nvPr>
        </p:nvSpPr>
        <p:spPr/>
        <p:txBody>
          <a:bodyPr/>
          <a:lstStyle/>
          <a:p>
            <a:fld id="{260E13F6-2902-B841-8FDB-31142B2581FB}" type="datetimeFigureOut">
              <a:rPr lang="en-US" smtClean="0"/>
              <a:t>11/29/2023</a:t>
            </a:fld>
            <a:endParaRPr lang="en-US"/>
          </a:p>
        </p:txBody>
      </p:sp>
      <p:sp>
        <p:nvSpPr>
          <p:cNvPr id="5" name="Footer Placeholder 4">
            <a:extLst>
              <a:ext uri="{FF2B5EF4-FFF2-40B4-BE49-F238E27FC236}">
                <a16:creationId xmlns:a16="http://schemas.microsoft.com/office/drawing/2014/main" id="{99C6F83C-BF7D-0DBC-CC02-4863328FD5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AB70B5-4270-7DC9-87B7-F15D7C3794C3}"/>
              </a:ext>
            </a:extLst>
          </p:cNvPr>
          <p:cNvSpPr>
            <a:spLocks noGrp="1"/>
          </p:cNvSpPr>
          <p:nvPr>
            <p:ph type="sldNum" sz="quarter" idx="12"/>
          </p:nvPr>
        </p:nvSpPr>
        <p:spPr/>
        <p:txBody>
          <a:bodyPr/>
          <a:lstStyle/>
          <a:p>
            <a:fld id="{F0E00890-E240-FB40-BE3E-F439CDF917A8}" type="slidenum">
              <a:rPr lang="en-US" smtClean="0"/>
              <a:t>‹#›</a:t>
            </a:fld>
            <a:endParaRPr lang="en-US"/>
          </a:p>
        </p:txBody>
      </p:sp>
    </p:spTree>
    <p:extLst>
      <p:ext uri="{BB962C8B-B14F-4D97-AF65-F5344CB8AC3E}">
        <p14:creationId xmlns:p14="http://schemas.microsoft.com/office/powerpoint/2010/main" val="3380695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5.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theme" Target="../theme/theme6.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9"/>
        <p:cNvGrpSpPr/>
        <p:nvPr/>
      </p:nvGrpSpPr>
      <p:grpSpPr>
        <a:xfrm>
          <a:off x="0" y="0"/>
          <a:ext cx="0" cy="0"/>
          <a:chOff x="0" y="0"/>
          <a:chExt cx="0" cy="0"/>
        </a:xfrm>
      </p:grpSpPr>
      <p:sp>
        <p:nvSpPr>
          <p:cNvPr id="280" name="Google Shape;280;p14"/>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81" name="Google Shape;281;p14"/>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82" name="Google Shape;282;p1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83" name="Google Shape;283;p1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84" name="Google Shape;284;p1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4"/>
        <p:cNvGrpSpPr/>
        <p:nvPr/>
      </p:nvGrpSpPr>
      <p:grpSpPr>
        <a:xfrm>
          <a:off x="0" y="0"/>
          <a:ext cx="0" cy="0"/>
          <a:chOff x="0" y="0"/>
          <a:chExt cx="0" cy="0"/>
        </a:xfrm>
      </p:grpSpPr>
      <p:sp>
        <p:nvSpPr>
          <p:cNvPr id="355" name="Google Shape;355;p26"/>
          <p:cNvSpPr txBox="1">
            <a:spLocks noGrp="1"/>
          </p:cNvSpPr>
          <p:nvPr>
            <p:ph type="title"/>
          </p:nvPr>
        </p:nvSpPr>
        <p:spPr>
          <a:xfrm>
            <a:off x="311700" y="445025"/>
            <a:ext cx="8520600" cy="572700"/>
          </a:xfrm>
          <a:prstGeom prst="rect">
            <a:avLst/>
          </a:prstGeom>
          <a:noFill/>
          <a:ln>
            <a:noFill/>
          </a:ln>
        </p:spPr>
        <p:txBody>
          <a:bodyPr spcFirstLastPara="1" wrap="square" lIns="68575" tIns="68575" rIns="68575" bIns="68575" anchor="t" anchorCtr="0">
            <a:noAutofit/>
          </a:bodyPr>
          <a:lstStyle>
            <a:lvl1pPr marR="0" lvl="0" algn="l" rtl="0">
              <a:lnSpc>
                <a:spcPct val="100000"/>
              </a:lnSpc>
              <a:spcBef>
                <a:spcPts val="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9pPr>
          </a:lstStyle>
          <a:p>
            <a:endParaRPr/>
          </a:p>
        </p:txBody>
      </p:sp>
      <p:sp>
        <p:nvSpPr>
          <p:cNvPr id="356" name="Google Shape;356;p26"/>
          <p:cNvSpPr txBox="1">
            <a:spLocks noGrp="1"/>
          </p:cNvSpPr>
          <p:nvPr>
            <p:ph type="body" idx="1"/>
          </p:nvPr>
        </p:nvSpPr>
        <p:spPr>
          <a:xfrm>
            <a:off x="311700" y="1152475"/>
            <a:ext cx="8520600" cy="3416400"/>
          </a:xfrm>
          <a:prstGeom prst="rect">
            <a:avLst/>
          </a:prstGeom>
          <a:noFill/>
          <a:ln>
            <a:noFill/>
          </a:ln>
        </p:spPr>
        <p:txBody>
          <a:bodyPr spcFirstLastPara="1" wrap="square" lIns="68575" tIns="68575" rIns="68575" bIns="68575" anchor="t" anchorCtr="0">
            <a:noAutofit/>
          </a:bodyPr>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298450" algn="l" rtl="0">
              <a:lnSpc>
                <a:spcPct val="115000"/>
              </a:lnSpc>
              <a:spcBef>
                <a:spcPts val="1200"/>
              </a:spcBef>
              <a:spcAft>
                <a:spcPts val="0"/>
              </a:spcAft>
              <a:buClr>
                <a:schemeClr val="dk2"/>
              </a:buClr>
              <a:buSzPts val="1100"/>
              <a:buFont typeface="Arial"/>
              <a:buChar char="○"/>
              <a:defRPr sz="1400" b="0" i="0" u="none" strike="noStrike" cap="none">
                <a:solidFill>
                  <a:schemeClr val="dk2"/>
                </a:solidFill>
                <a:latin typeface="Arial"/>
                <a:ea typeface="Arial"/>
                <a:cs typeface="Arial"/>
                <a:sym typeface="Arial"/>
              </a:defRPr>
            </a:lvl2pPr>
            <a:lvl3pPr marL="1371600" marR="0" lvl="2" indent="-298450" algn="l" rtl="0">
              <a:lnSpc>
                <a:spcPct val="115000"/>
              </a:lnSpc>
              <a:spcBef>
                <a:spcPts val="1200"/>
              </a:spcBef>
              <a:spcAft>
                <a:spcPts val="0"/>
              </a:spcAft>
              <a:buClr>
                <a:schemeClr val="dk2"/>
              </a:buClr>
              <a:buSzPts val="1100"/>
              <a:buFont typeface="Arial"/>
              <a:buChar char="■"/>
              <a:defRPr sz="1400" b="0" i="0" u="none" strike="noStrike" cap="none">
                <a:solidFill>
                  <a:schemeClr val="dk2"/>
                </a:solidFill>
                <a:latin typeface="Arial"/>
                <a:ea typeface="Arial"/>
                <a:cs typeface="Arial"/>
                <a:sym typeface="Arial"/>
              </a:defRPr>
            </a:lvl3pPr>
            <a:lvl4pPr marL="1828800" marR="0" lvl="3" indent="-298450" algn="l" rtl="0">
              <a:lnSpc>
                <a:spcPct val="115000"/>
              </a:lnSpc>
              <a:spcBef>
                <a:spcPts val="1200"/>
              </a:spcBef>
              <a:spcAft>
                <a:spcPts val="0"/>
              </a:spcAft>
              <a:buClr>
                <a:schemeClr val="dk2"/>
              </a:buClr>
              <a:buSzPts val="1100"/>
              <a:buFont typeface="Arial"/>
              <a:buChar char="●"/>
              <a:defRPr sz="1400" b="0" i="0" u="none" strike="noStrike" cap="none">
                <a:solidFill>
                  <a:schemeClr val="dk2"/>
                </a:solidFill>
                <a:latin typeface="Arial"/>
                <a:ea typeface="Arial"/>
                <a:cs typeface="Arial"/>
                <a:sym typeface="Arial"/>
              </a:defRPr>
            </a:lvl4pPr>
            <a:lvl5pPr marL="2286000" marR="0" lvl="4" indent="-298450" algn="l" rtl="0">
              <a:lnSpc>
                <a:spcPct val="115000"/>
              </a:lnSpc>
              <a:spcBef>
                <a:spcPts val="1200"/>
              </a:spcBef>
              <a:spcAft>
                <a:spcPts val="0"/>
              </a:spcAft>
              <a:buClr>
                <a:schemeClr val="dk2"/>
              </a:buClr>
              <a:buSzPts val="1100"/>
              <a:buFont typeface="Arial"/>
              <a:buChar char="○"/>
              <a:defRPr sz="1400" b="0" i="0" u="none" strike="noStrike" cap="none">
                <a:solidFill>
                  <a:schemeClr val="dk2"/>
                </a:solidFill>
                <a:latin typeface="Arial"/>
                <a:ea typeface="Arial"/>
                <a:cs typeface="Arial"/>
                <a:sym typeface="Arial"/>
              </a:defRPr>
            </a:lvl5pPr>
            <a:lvl6pPr marL="2743200" marR="0" lvl="5" indent="-298450" algn="l" rtl="0">
              <a:lnSpc>
                <a:spcPct val="115000"/>
              </a:lnSpc>
              <a:spcBef>
                <a:spcPts val="1200"/>
              </a:spcBef>
              <a:spcAft>
                <a:spcPts val="0"/>
              </a:spcAft>
              <a:buClr>
                <a:schemeClr val="dk2"/>
              </a:buClr>
              <a:buSzPts val="1100"/>
              <a:buFont typeface="Arial"/>
              <a:buChar char="■"/>
              <a:defRPr sz="1400" b="0" i="0" u="none" strike="noStrike" cap="none">
                <a:solidFill>
                  <a:schemeClr val="dk2"/>
                </a:solidFill>
                <a:latin typeface="Arial"/>
                <a:ea typeface="Arial"/>
                <a:cs typeface="Arial"/>
                <a:sym typeface="Arial"/>
              </a:defRPr>
            </a:lvl6pPr>
            <a:lvl7pPr marL="3200400" marR="0" lvl="6" indent="-298450" algn="l" rtl="0">
              <a:lnSpc>
                <a:spcPct val="115000"/>
              </a:lnSpc>
              <a:spcBef>
                <a:spcPts val="1200"/>
              </a:spcBef>
              <a:spcAft>
                <a:spcPts val="0"/>
              </a:spcAft>
              <a:buClr>
                <a:schemeClr val="dk2"/>
              </a:buClr>
              <a:buSzPts val="1100"/>
              <a:buFont typeface="Arial"/>
              <a:buChar char="●"/>
              <a:defRPr sz="1400" b="0" i="0" u="none" strike="noStrike" cap="none">
                <a:solidFill>
                  <a:schemeClr val="dk2"/>
                </a:solidFill>
                <a:latin typeface="Arial"/>
                <a:ea typeface="Arial"/>
                <a:cs typeface="Arial"/>
                <a:sym typeface="Arial"/>
              </a:defRPr>
            </a:lvl7pPr>
            <a:lvl8pPr marL="3657600" marR="0" lvl="7" indent="-298450" algn="l" rtl="0">
              <a:lnSpc>
                <a:spcPct val="115000"/>
              </a:lnSpc>
              <a:spcBef>
                <a:spcPts val="1200"/>
              </a:spcBef>
              <a:spcAft>
                <a:spcPts val="0"/>
              </a:spcAft>
              <a:buClr>
                <a:schemeClr val="dk2"/>
              </a:buClr>
              <a:buSzPts val="1100"/>
              <a:buFont typeface="Arial"/>
              <a:buChar char="○"/>
              <a:defRPr sz="1400" b="0" i="0" u="none" strike="noStrike" cap="none">
                <a:solidFill>
                  <a:schemeClr val="dk2"/>
                </a:solidFill>
                <a:latin typeface="Arial"/>
                <a:ea typeface="Arial"/>
                <a:cs typeface="Arial"/>
                <a:sym typeface="Arial"/>
              </a:defRPr>
            </a:lvl8pPr>
            <a:lvl9pPr marL="4114800" marR="0" lvl="8" indent="-298450" algn="l" rtl="0">
              <a:lnSpc>
                <a:spcPct val="115000"/>
              </a:lnSpc>
              <a:spcBef>
                <a:spcPts val="1200"/>
              </a:spcBef>
              <a:spcAft>
                <a:spcPts val="1200"/>
              </a:spcAft>
              <a:buClr>
                <a:schemeClr val="dk2"/>
              </a:buClr>
              <a:buSzPts val="11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357" name="Google Shape;357;p26"/>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Autofit/>
          </a:bodyPr>
          <a:lstStyle>
            <a:lvl1pPr marL="0" marR="0" lvl="0" indent="0" algn="r" rtl="0">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9"/>
        <p:cNvGrpSpPr/>
        <p:nvPr/>
      </p:nvGrpSpPr>
      <p:grpSpPr>
        <a:xfrm>
          <a:off x="0" y="0"/>
          <a:ext cx="0" cy="0"/>
          <a:chOff x="0" y="0"/>
          <a:chExt cx="0" cy="0"/>
        </a:xfrm>
      </p:grpSpPr>
      <p:sp>
        <p:nvSpPr>
          <p:cNvPr id="400" name="Google Shape;400;p38"/>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401" name="Google Shape;401;p38"/>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402" name="Google Shape;402;p3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403" name="Google Shape;403;p3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404" name="Google Shape;404;p3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C7427E-7293-EC7B-5835-B4D6593C83F1}"/>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A642EF7-20B9-33AA-D606-F5143F94CF5D}"/>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8984E0-5194-F900-15BA-34EC4AC81277}"/>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A2103162-ED3C-4F84-8BAA-972D9660EA1C}" type="datetimeFigureOut">
              <a:rPr lang="en-IN" smtClean="0"/>
              <a:t>29-11-2023</a:t>
            </a:fld>
            <a:endParaRPr lang="en-IN"/>
          </a:p>
        </p:txBody>
      </p:sp>
      <p:sp>
        <p:nvSpPr>
          <p:cNvPr id="5" name="Footer Placeholder 4">
            <a:extLst>
              <a:ext uri="{FF2B5EF4-FFF2-40B4-BE49-F238E27FC236}">
                <a16:creationId xmlns:a16="http://schemas.microsoft.com/office/drawing/2014/main" id="{37FEAD45-FDB7-6668-9F0C-0C17AB32C759}"/>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5425244-2295-EE03-BECB-F0C07A14EE0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3061AB6-F094-4869-8A39-BFA272B8BF15}" type="slidenum">
              <a:rPr lang="en-IN" smtClean="0"/>
              <a:t>‹#›</a:t>
            </a:fld>
            <a:endParaRPr lang="en-IN"/>
          </a:p>
        </p:txBody>
      </p:sp>
    </p:spTree>
    <p:extLst>
      <p:ext uri="{BB962C8B-B14F-4D97-AF65-F5344CB8AC3E}">
        <p14:creationId xmlns:p14="http://schemas.microsoft.com/office/powerpoint/2010/main" val="255114315"/>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975D65-30BC-260F-61AE-762F6B287BFD}"/>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BA07734-ECF2-C02B-800A-9461CC650C15}"/>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626D65-473D-7BE6-DCC1-34F2EEB3835E}"/>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60E13F6-2902-B841-8FDB-31142B2581FB}" type="datetimeFigureOut">
              <a:rPr lang="en-US" smtClean="0"/>
              <a:t>11/29/2023</a:t>
            </a:fld>
            <a:endParaRPr lang="en-US"/>
          </a:p>
        </p:txBody>
      </p:sp>
      <p:sp>
        <p:nvSpPr>
          <p:cNvPr id="5" name="Footer Placeholder 4">
            <a:extLst>
              <a:ext uri="{FF2B5EF4-FFF2-40B4-BE49-F238E27FC236}">
                <a16:creationId xmlns:a16="http://schemas.microsoft.com/office/drawing/2014/main" id="{A66E9E17-084A-8AE0-76CD-776A67C4D283}"/>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BF6E4CA-EA73-37FC-5C5B-ECE62025CDE0}"/>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0E00890-E240-FB40-BE3E-F439CDF917A8}" type="slidenum">
              <a:rPr lang="en-US" smtClean="0"/>
              <a:t>‹#›</a:t>
            </a:fld>
            <a:endParaRPr lang="en-US"/>
          </a:p>
        </p:txBody>
      </p:sp>
    </p:spTree>
    <p:extLst>
      <p:ext uri="{BB962C8B-B14F-4D97-AF65-F5344CB8AC3E}">
        <p14:creationId xmlns:p14="http://schemas.microsoft.com/office/powerpoint/2010/main" val="2511829692"/>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0.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0.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9.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0.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0.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4.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0.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5.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5.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0.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4"/>
        <p:cNvGrpSpPr/>
        <p:nvPr/>
      </p:nvGrpSpPr>
      <p:grpSpPr>
        <a:xfrm>
          <a:off x="0" y="0"/>
          <a:ext cx="0" cy="0"/>
          <a:chOff x="0" y="0"/>
          <a:chExt cx="0" cy="0"/>
        </a:xfrm>
      </p:grpSpPr>
      <p:sp>
        <p:nvSpPr>
          <p:cNvPr id="495" name="Google Shape;495;p52"/>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496" name="Google Shape;496;p52"/>
          <p:cNvSpPr/>
          <p:nvPr/>
        </p:nvSpPr>
        <p:spPr>
          <a:xfrm>
            <a:off x="0" y="0"/>
            <a:ext cx="5429250" cy="5143500"/>
          </a:xfrm>
          <a:custGeom>
            <a:avLst/>
            <a:gdLst/>
            <a:ahLst/>
            <a:cxnLst/>
            <a:rect l="l" t="t" r="r" b="b"/>
            <a:pathLst>
              <a:path w="6568309" h="6858000" extrusionOk="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4901"/>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497" name="Google Shape;497;p52"/>
          <p:cNvSpPr txBox="1"/>
          <p:nvPr/>
        </p:nvSpPr>
        <p:spPr>
          <a:xfrm>
            <a:off x="596650" y="457200"/>
            <a:ext cx="4400700" cy="16848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500"/>
              </a:spcAft>
              <a:buNone/>
            </a:pPr>
            <a:r>
              <a:rPr lang="en" sz="2400" b="1" i="0" u="none" strike="noStrike" cap="none" dirty="0">
                <a:solidFill>
                  <a:schemeClr val="dk1"/>
                </a:solidFill>
                <a:latin typeface="Calibri"/>
                <a:ea typeface="Calibri"/>
                <a:cs typeface="Calibri"/>
                <a:sym typeface="Calibri"/>
              </a:rPr>
              <a:t>Detecting Fraud in Synthetic Transactions: </a:t>
            </a:r>
            <a:r>
              <a:rPr lang="en" sz="2400" b="1" i="1" u="none" strike="noStrike" cap="none" dirty="0">
                <a:solidFill>
                  <a:schemeClr val="dk1"/>
                </a:solidFill>
                <a:latin typeface="Calibri"/>
                <a:ea typeface="Calibri"/>
                <a:cs typeface="Calibri"/>
                <a:sym typeface="Calibri"/>
              </a:rPr>
              <a:t>A PaySim Simulator Exploration</a:t>
            </a:r>
            <a:endParaRPr sz="2400" b="1" i="1" u="none" strike="noStrike" cap="none" dirty="0">
              <a:solidFill>
                <a:schemeClr val="dk1"/>
              </a:solidFill>
              <a:latin typeface="Calibri"/>
              <a:ea typeface="Calibri"/>
              <a:cs typeface="Calibri"/>
              <a:sym typeface="Calibri"/>
            </a:endParaRPr>
          </a:p>
        </p:txBody>
      </p:sp>
      <p:sp>
        <p:nvSpPr>
          <p:cNvPr id="498" name="Google Shape;498;p52"/>
          <p:cNvSpPr txBox="1"/>
          <p:nvPr/>
        </p:nvSpPr>
        <p:spPr>
          <a:xfrm>
            <a:off x="852775" y="2571750"/>
            <a:ext cx="3557100" cy="2061300"/>
          </a:xfrm>
          <a:prstGeom prst="rect">
            <a:avLst/>
          </a:prstGeom>
          <a:noFill/>
          <a:ln>
            <a:noFill/>
          </a:ln>
        </p:spPr>
        <p:txBody>
          <a:bodyPr spcFirstLastPara="1" wrap="square" lIns="68575" tIns="34275" rIns="68575" bIns="34275" anchor="t" anchorCtr="0">
            <a:normAutofit/>
          </a:bodyPr>
          <a:lstStyle/>
          <a:p>
            <a:pPr marL="457200" marR="0" lvl="0" indent="0" algn="l" rtl="0">
              <a:lnSpc>
                <a:spcPct val="90000"/>
              </a:lnSpc>
              <a:spcBef>
                <a:spcPts val="0"/>
              </a:spcBef>
              <a:spcAft>
                <a:spcPts val="0"/>
              </a:spcAft>
              <a:buNone/>
            </a:pPr>
            <a:r>
              <a:rPr lang="en" sz="1600" b="1" i="0" u="sng" strike="noStrike" cap="none" dirty="0">
                <a:solidFill>
                  <a:schemeClr val="dk1"/>
                </a:solidFill>
                <a:latin typeface="Calibri"/>
                <a:ea typeface="Calibri"/>
                <a:cs typeface="Calibri"/>
                <a:sym typeface="Calibri"/>
              </a:rPr>
              <a:t>Team Members</a:t>
            </a:r>
            <a:endParaRPr sz="1200" b="1" u="sng" dirty="0"/>
          </a:p>
          <a:p>
            <a:pPr marL="0" marR="0" lvl="0" indent="6350" algn="l" rtl="0">
              <a:lnSpc>
                <a:spcPct val="90000"/>
              </a:lnSpc>
              <a:spcBef>
                <a:spcPts val="500"/>
              </a:spcBef>
              <a:spcAft>
                <a:spcPts val="0"/>
              </a:spcAft>
              <a:buClr>
                <a:srgbClr val="000000"/>
              </a:buClr>
              <a:buSzPts val="1500"/>
              <a:buFont typeface="Arial"/>
              <a:buChar char="•"/>
            </a:pPr>
            <a:r>
              <a:rPr lang="en" sz="1500" b="1" i="0" u="none" strike="noStrike" cap="none" dirty="0">
                <a:solidFill>
                  <a:schemeClr val="dk1"/>
                </a:solidFill>
                <a:latin typeface="Calibri"/>
                <a:ea typeface="Calibri"/>
                <a:cs typeface="Calibri"/>
                <a:sym typeface="Calibri"/>
              </a:rPr>
              <a:t>Aishwarya Parida (ap63595)</a:t>
            </a:r>
            <a:endParaRPr sz="1100" dirty="0"/>
          </a:p>
          <a:p>
            <a:pPr marL="0" marR="0" lvl="0" indent="6350" algn="l" rtl="0">
              <a:lnSpc>
                <a:spcPct val="90000"/>
              </a:lnSpc>
              <a:spcBef>
                <a:spcPts val="500"/>
              </a:spcBef>
              <a:spcAft>
                <a:spcPts val="0"/>
              </a:spcAft>
              <a:buClr>
                <a:srgbClr val="000000"/>
              </a:buClr>
              <a:buSzPts val="1500"/>
              <a:buFont typeface="Arial"/>
              <a:buChar char="•"/>
            </a:pPr>
            <a:r>
              <a:rPr lang="en" sz="1500" b="1" i="0" u="none" strike="noStrike" cap="none" dirty="0">
                <a:solidFill>
                  <a:schemeClr val="dk1"/>
                </a:solidFill>
                <a:latin typeface="Calibri"/>
                <a:ea typeface="Calibri"/>
                <a:cs typeface="Calibri"/>
                <a:sym typeface="Calibri"/>
              </a:rPr>
              <a:t>Bindu Raghu Naga (br28722)</a:t>
            </a:r>
            <a:endParaRPr sz="1100" dirty="0"/>
          </a:p>
          <a:p>
            <a:pPr marL="0" marR="0" lvl="0" indent="6350" algn="l" rtl="0">
              <a:lnSpc>
                <a:spcPct val="90000"/>
              </a:lnSpc>
              <a:spcBef>
                <a:spcPts val="500"/>
              </a:spcBef>
              <a:spcAft>
                <a:spcPts val="0"/>
              </a:spcAft>
              <a:buClr>
                <a:srgbClr val="000000"/>
              </a:buClr>
              <a:buSzPts val="1500"/>
              <a:buFont typeface="Arial"/>
              <a:buChar char="•"/>
            </a:pPr>
            <a:r>
              <a:rPr lang="en" sz="1500" b="1" i="0" u="none" strike="noStrike" cap="none" dirty="0">
                <a:solidFill>
                  <a:schemeClr val="dk1"/>
                </a:solidFill>
                <a:latin typeface="Calibri"/>
                <a:ea typeface="Calibri"/>
                <a:cs typeface="Calibri"/>
                <a:sym typeface="Calibri"/>
              </a:rPr>
              <a:t>Anurag Sahu (as229468)</a:t>
            </a:r>
            <a:endParaRPr sz="1100" dirty="0"/>
          </a:p>
          <a:p>
            <a:pPr marL="0" marR="0" lvl="0" indent="6350" algn="l" rtl="0">
              <a:lnSpc>
                <a:spcPct val="90000"/>
              </a:lnSpc>
              <a:spcBef>
                <a:spcPts val="500"/>
              </a:spcBef>
              <a:spcAft>
                <a:spcPts val="0"/>
              </a:spcAft>
              <a:buClr>
                <a:srgbClr val="000000"/>
              </a:buClr>
              <a:buSzPts val="1500"/>
              <a:buFont typeface="Arial"/>
              <a:buChar char="•"/>
            </a:pPr>
            <a:r>
              <a:rPr lang="en" sz="1500" b="1" i="0" u="none" strike="noStrike" cap="none" dirty="0">
                <a:solidFill>
                  <a:schemeClr val="dk1"/>
                </a:solidFill>
                <a:latin typeface="Calibri"/>
                <a:ea typeface="Calibri"/>
                <a:cs typeface="Calibri"/>
                <a:sym typeface="Calibri"/>
              </a:rPr>
              <a:t>Aneerudh Ravishankar (ar75925)</a:t>
            </a:r>
            <a:endParaRPr sz="1100" dirty="0"/>
          </a:p>
          <a:p>
            <a:pPr marL="0" marR="0" lvl="0" indent="6350" algn="l" rtl="0">
              <a:lnSpc>
                <a:spcPct val="90000"/>
              </a:lnSpc>
              <a:spcBef>
                <a:spcPts val="500"/>
              </a:spcBef>
              <a:spcAft>
                <a:spcPts val="500"/>
              </a:spcAft>
              <a:buClr>
                <a:srgbClr val="000000"/>
              </a:buClr>
              <a:buSzPts val="1500"/>
              <a:buFont typeface="Arial"/>
              <a:buChar char="•"/>
            </a:pPr>
            <a:r>
              <a:rPr lang="en" sz="1500" b="1" i="0" u="none" strike="noStrike" cap="none" dirty="0">
                <a:solidFill>
                  <a:schemeClr val="dk1"/>
                </a:solidFill>
                <a:latin typeface="Calibri"/>
                <a:ea typeface="Calibri"/>
                <a:cs typeface="Calibri"/>
                <a:sym typeface="Calibri"/>
              </a:rPr>
              <a:t>Jahnavi Angati (ja54632)</a:t>
            </a:r>
            <a:endParaRPr sz="1500" b="1" i="0" u="none" strike="noStrike" cap="none" dirty="0">
              <a:solidFill>
                <a:schemeClr val="dk1"/>
              </a:solidFill>
              <a:latin typeface="Calibri"/>
              <a:ea typeface="Calibri"/>
              <a:cs typeface="Calibri"/>
              <a:sym typeface="Calibri"/>
            </a:endParaRPr>
          </a:p>
        </p:txBody>
      </p:sp>
      <p:pic>
        <p:nvPicPr>
          <p:cNvPr id="499" name="Google Shape;499;p52" descr="A person touching a screen with a lock icon"/>
          <p:cNvPicPr preferRelativeResize="0"/>
          <p:nvPr/>
        </p:nvPicPr>
        <p:blipFill rotWithShape="1">
          <a:blip r:embed="rId3">
            <a:alphaModFix/>
          </a:blip>
          <a:srcRect/>
          <a:stretch/>
        </p:blipFill>
        <p:spPr>
          <a:xfrm>
            <a:off x="5429250" y="873250"/>
            <a:ext cx="3648451" cy="2286000"/>
          </a:xfrm>
          <a:prstGeom prst="rect">
            <a:avLst/>
          </a:prstGeom>
          <a:noFill/>
          <a:ln>
            <a:noFill/>
          </a:ln>
        </p:spPr>
      </p:pic>
      <p:pic>
        <p:nvPicPr>
          <p:cNvPr id="500" name="Google Shape;500;p52" descr="Blue letters on a black background&#10;&#10;Description automatically generated"/>
          <p:cNvPicPr preferRelativeResize="0"/>
          <p:nvPr/>
        </p:nvPicPr>
        <p:blipFill rotWithShape="1">
          <a:blip r:embed="rId4">
            <a:alphaModFix/>
          </a:blip>
          <a:srcRect/>
          <a:stretch/>
        </p:blipFill>
        <p:spPr>
          <a:xfrm>
            <a:off x="6032750" y="3524375"/>
            <a:ext cx="3111251" cy="846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D7E8E3-2E6A-9A55-57EF-E0E900AC2C4E}"/>
              </a:ext>
            </a:extLst>
          </p:cNvPr>
          <p:cNvPicPr>
            <a:picLocks noChangeAspect="1"/>
          </p:cNvPicPr>
          <p:nvPr/>
        </p:nvPicPr>
        <p:blipFill>
          <a:blip r:embed="rId2"/>
          <a:stretch>
            <a:fillRect/>
          </a:stretch>
        </p:blipFill>
        <p:spPr>
          <a:xfrm>
            <a:off x="5698672" y="1704975"/>
            <a:ext cx="3105150" cy="1733550"/>
          </a:xfrm>
          <a:prstGeom prst="rect">
            <a:avLst/>
          </a:prstGeom>
        </p:spPr>
      </p:pic>
      <p:sp>
        <p:nvSpPr>
          <p:cNvPr id="7" name="Google Shape;164;p13">
            <a:extLst>
              <a:ext uri="{FF2B5EF4-FFF2-40B4-BE49-F238E27FC236}">
                <a16:creationId xmlns:a16="http://schemas.microsoft.com/office/drawing/2014/main" id="{A682F62D-EB65-FC2D-E846-7E15A30D0B17}"/>
              </a:ext>
            </a:extLst>
          </p:cNvPr>
          <p:cNvSpPr txBox="1"/>
          <p:nvPr/>
        </p:nvSpPr>
        <p:spPr>
          <a:xfrm>
            <a:off x="0" y="160529"/>
            <a:ext cx="9144000" cy="517297"/>
          </a:xfrm>
          <a:prstGeom prst="rect">
            <a:avLst/>
          </a:prstGeom>
          <a:noFill/>
          <a:ln>
            <a:noFill/>
          </a:ln>
        </p:spPr>
        <p:txBody>
          <a:bodyPr spcFirstLastPara="1" wrap="square" lIns="91425" tIns="91425" rIns="91425" bIns="91425" anchor="t" anchorCtr="0">
            <a:noAutofit/>
          </a:bodyPr>
          <a:lstStyle/>
          <a:p>
            <a:pPr algn="ctr" defTabSz="685800">
              <a:buClrTx/>
              <a:defRPr/>
            </a:pPr>
            <a:r>
              <a:rPr lang="en-US" sz="1800" b="1" kern="1200" dirty="0">
                <a:solidFill>
                  <a:srgbClr val="151631"/>
                </a:solidFill>
                <a:latin typeface="Poppins" panose="00000500000000000000" pitchFamily="2" charset="0"/>
                <a:ea typeface="+mn-ea"/>
                <a:cs typeface="+mn-cs"/>
              </a:rPr>
              <a:t>Z-Score Outlier Detection: Insights and Implications for Fraud Analysis</a:t>
            </a:r>
          </a:p>
        </p:txBody>
      </p:sp>
      <p:sp>
        <p:nvSpPr>
          <p:cNvPr id="11" name="Rectangle 10">
            <a:extLst>
              <a:ext uri="{FF2B5EF4-FFF2-40B4-BE49-F238E27FC236}">
                <a16:creationId xmlns:a16="http://schemas.microsoft.com/office/drawing/2014/main" id="{80577E30-5EC1-4889-BCC8-E9C400CC6FB2}"/>
              </a:ext>
            </a:extLst>
          </p:cNvPr>
          <p:cNvSpPr/>
          <p:nvPr/>
        </p:nvSpPr>
        <p:spPr>
          <a:xfrm>
            <a:off x="587829" y="677826"/>
            <a:ext cx="7976507" cy="693775"/>
          </a:xfrm>
          <a:prstGeom prst="rect">
            <a:avLst/>
          </a:prstGeom>
          <a:noFill/>
          <a:ln w="25400" cap="flat" cmpd="sng" algn="ctr">
            <a:solidFill>
              <a:srgbClr val="FFAB40">
                <a:shade val="15000"/>
              </a:srgbClr>
            </a:solidFill>
            <a:prstDash val="solid"/>
          </a:ln>
          <a:effectLst/>
        </p:spPr>
        <p:txBody>
          <a:bodyPr rtlCol="0" anchor="ctr"/>
          <a:lstStyle/>
          <a:p>
            <a:pPr defTabSz="685800">
              <a:buClrTx/>
              <a:defRPr/>
            </a:pPr>
            <a:r>
              <a:rPr lang="en-US" sz="1200" b="1" i="1" dirty="0">
                <a:solidFill>
                  <a:srgbClr val="374151"/>
                </a:solidFill>
                <a:latin typeface="Fira Sans" panose="020B0503050000020004" pitchFamily="34" charset="0"/>
                <a:ea typeface="+mn-ea"/>
                <a:cs typeface="+mn-cs"/>
              </a:rPr>
              <a:t>Z-score</a:t>
            </a:r>
            <a:r>
              <a:rPr lang="en-US" sz="1200" i="1" dirty="0">
                <a:solidFill>
                  <a:srgbClr val="374151"/>
                </a:solidFill>
                <a:latin typeface="Fira Sans" panose="020B0503050000020004" pitchFamily="34" charset="0"/>
                <a:ea typeface="+mn-ea"/>
                <a:cs typeface="+mn-cs"/>
              </a:rPr>
              <a:t>: It gauges outliers by quantifying the number of standard deviations a data point deviates from the mean of the dataset. This normalization tool enables comparisons across different datasets</a:t>
            </a:r>
          </a:p>
          <a:p>
            <a:pPr defTabSz="685800">
              <a:buClrTx/>
              <a:defRPr/>
            </a:pPr>
            <a:r>
              <a:rPr lang="en-US" sz="1200" b="1" i="1" kern="1200" dirty="0">
                <a:solidFill>
                  <a:srgbClr val="374151"/>
                </a:solidFill>
                <a:latin typeface="Fira Sans" panose="020B0503050000020004" pitchFamily="34" charset="0"/>
                <a:ea typeface="+mn-ea"/>
                <a:cs typeface="+mn-cs"/>
              </a:rPr>
              <a:t>Decision Rule</a:t>
            </a:r>
            <a:r>
              <a:rPr lang="en-US" sz="1200" i="1" kern="1200" dirty="0">
                <a:solidFill>
                  <a:srgbClr val="374151"/>
                </a:solidFill>
                <a:latin typeface="Fira Sans" panose="020B0503050000020004" pitchFamily="34" charset="0"/>
                <a:ea typeface="+mn-ea"/>
                <a:cs typeface="+mn-cs"/>
              </a:rPr>
              <a:t>:</a:t>
            </a:r>
            <a:r>
              <a:rPr lang="en-US" sz="1200" i="1" dirty="0">
                <a:solidFill>
                  <a:srgbClr val="374151"/>
                </a:solidFill>
                <a:latin typeface="Fira Sans" panose="020B0503050000020004" pitchFamily="34" charset="0"/>
                <a:ea typeface="+mn-ea"/>
                <a:cs typeface="+mn-cs"/>
              </a:rPr>
              <a:t> ‘</a:t>
            </a:r>
            <a:r>
              <a:rPr lang="en-US" sz="1200" i="1" dirty="0" err="1">
                <a:solidFill>
                  <a:srgbClr val="374151"/>
                </a:solidFill>
                <a:latin typeface="Fira Sans" panose="020B0503050000020004" pitchFamily="34" charset="0"/>
                <a:ea typeface="+mn-ea"/>
                <a:cs typeface="+mn-cs"/>
              </a:rPr>
              <a:t>isFraud</a:t>
            </a:r>
            <a:r>
              <a:rPr lang="en-US" sz="1200" i="1" dirty="0">
                <a:solidFill>
                  <a:srgbClr val="374151"/>
                </a:solidFill>
                <a:latin typeface="Fira Sans" panose="020B0503050000020004" pitchFamily="34" charset="0"/>
                <a:ea typeface="+mn-ea"/>
                <a:cs typeface="+mn-cs"/>
              </a:rPr>
              <a:t>’ = 1 (while exceeding the Z-score threshold, set at 3 standard deviations from the mean)</a:t>
            </a:r>
          </a:p>
        </p:txBody>
      </p:sp>
      <p:graphicFrame>
        <p:nvGraphicFramePr>
          <p:cNvPr id="12" name="Table 11">
            <a:extLst>
              <a:ext uri="{FF2B5EF4-FFF2-40B4-BE49-F238E27FC236}">
                <a16:creationId xmlns:a16="http://schemas.microsoft.com/office/drawing/2014/main" id="{40BDC983-6857-BC98-17C6-9F0E29B20220}"/>
              </a:ext>
            </a:extLst>
          </p:cNvPr>
          <p:cNvGraphicFramePr>
            <a:graphicFrameLocks noGrp="1"/>
          </p:cNvGraphicFramePr>
          <p:nvPr>
            <p:extLst>
              <p:ext uri="{D42A27DB-BD31-4B8C-83A1-F6EECF244321}">
                <p14:modId xmlns:p14="http://schemas.microsoft.com/office/powerpoint/2010/main" val="642460675"/>
              </p:ext>
            </p:extLst>
          </p:nvPr>
        </p:nvGraphicFramePr>
        <p:xfrm>
          <a:off x="587828" y="1704975"/>
          <a:ext cx="4620987" cy="1733550"/>
        </p:xfrm>
        <a:graphic>
          <a:graphicData uri="http://schemas.openxmlformats.org/drawingml/2006/table">
            <a:tbl>
              <a:tblPr firstRow="1" bandRow="1">
                <a:tableStyleId>{5C22544A-7EE6-4342-B048-85BDC9FD1C3A}</a:tableStyleId>
              </a:tblPr>
              <a:tblGrid>
                <a:gridCol w="1540329">
                  <a:extLst>
                    <a:ext uri="{9D8B030D-6E8A-4147-A177-3AD203B41FA5}">
                      <a16:colId xmlns:a16="http://schemas.microsoft.com/office/drawing/2014/main" val="1628755444"/>
                    </a:ext>
                  </a:extLst>
                </a:gridCol>
                <a:gridCol w="1540329">
                  <a:extLst>
                    <a:ext uri="{9D8B030D-6E8A-4147-A177-3AD203B41FA5}">
                      <a16:colId xmlns:a16="http://schemas.microsoft.com/office/drawing/2014/main" val="307640012"/>
                    </a:ext>
                  </a:extLst>
                </a:gridCol>
                <a:gridCol w="1540329">
                  <a:extLst>
                    <a:ext uri="{9D8B030D-6E8A-4147-A177-3AD203B41FA5}">
                      <a16:colId xmlns:a16="http://schemas.microsoft.com/office/drawing/2014/main" val="3021029870"/>
                    </a:ext>
                  </a:extLst>
                </a:gridCol>
              </a:tblGrid>
              <a:tr h="333024">
                <a:tc>
                  <a:txBody>
                    <a:bodyPr/>
                    <a:lstStyle/>
                    <a:p>
                      <a:pPr algn="ctr"/>
                      <a:endParaRPr lang="en-IN" sz="1200" dirty="0">
                        <a:latin typeface="Fira Sans" panose="020B0503050000020004" pitchFamily="34" charset="0"/>
                      </a:endParaRPr>
                    </a:p>
                  </a:txBody>
                  <a:tcPr marL="68580" marR="68580" marT="34290" marB="34290"/>
                </a:tc>
                <a:tc>
                  <a:txBody>
                    <a:bodyPr/>
                    <a:lstStyle/>
                    <a:p>
                      <a:pPr algn="ctr"/>
                      <a:r>
                        <a:rPr lang="en-IN" sz="1200" dirty="0">
                          <a:latin typeface="Fira Sans" panose="020B0503050000020004" pitchFamily="34" charset="0"/>
                        </a:rPr>
                        <a:t>Actual Value</a:t>
                      </a:r>
                    </a:p>
                  </a:txBody>
                  <a:tcPr marL="68580" marR="68580" marT="34290" marB="34290" anchor="ctr"/>
                </a:tc>
                <a:tc>
                  <a:txBody>
                    <a:bodyPr/>
                    <a:lstStyle/>
                    <a:p>
                      <a:pPr algn="ctr"/>
                      <a:r>
                        <a:rPr lang="en-IN" sz="1200" dirty="0">
                          <a:latin typeface="Fira Sans" panose="020B0503050000020004" pitchFamily="34" charset="0"/>
                        </a:rPr>
                        <a:t>Based on Z-score</a:t>
                      </a:r>
                    </a:p>
                  </a:txBody>
                  <a:tcPr marL="68580" marR="68580" marT="34290" marB="34290" anchor="ctr"/>
                </a:tc>
                <a:extLst>
                  <a:ext uri="{0D108BD9-81ED-4DB2-BD59-A6C34878D82A}">
                    <a16:rowId xmlns:a16="http://schemas.microsoft.com/office/drawing/2014/main" val="2081552829"/>
                  </a:ext>
                </a:extLst>
              </a:tr>
              <a:tr h="333024">
                <a:tc>
                  <a:txBody>
                    <a:bodyPr/>
                    <a:lstStyle/>
                    <a:p>
                      <a:pPr algn="ctr"/>
                      <a:r>
                        <a:rPr lang="en-IN" sz="1200" b="1" dirty="0">
                          <a:latin typeface="Fira Sans" panose="020B0503050000020004" pitchFamily="34" charset="0"/>
                        </a:rPr>
                        <a:t># Outliers</a:t>
                      </a:r>
                    </a:p>
                  </a:txBody>
                  <a:tcPr marL="68580" marR="68580" marT="34290" marB="34290" anchor="ctr"/>
                </a:tc>
                <a:tc>
                  <a:txBody>
                    <a:bodyPr/>
                    <a:lstStyle/>
                    <a:p>
                      <a:pPr algn="ctr"/>
                      <a:r>
                        <a:rPr lang="en-IN" sz="1200" dirty="0">
                          <a:latin typeface="Fira Sans" panose="020B0503050000020004" pitchFamily="34" charset="0"/>
                        </a:rPr>
                        <a:t>8,150</a:t>
                      </a:r>
                    </a:p>
                  </a:txBody>
                  <a:tcPr marL="68580" marR="68580" marT="34290" marB="34290" anchor="ctr"/>
                </a:tc>
                <a:tc>
                  <a:txBody>
                    <a:bodyPr/>
                    <a:lstStyle/>
                    <a:p>
                      <a:pPr algn="ctr"/>
                      <a:r>
                        <a:rPr lang="en-IN" sz="1200" dirty="0">
                          <a:latin typeface="Fira Sans" panose="020B0503050000020004" pitchFamily="34" charset="0"/>
                        </a:rPr>
                        <a:t>8,213</a:t>
                      </a:r>
                    </a:p>
                  </a:txBody>
                  <a:tcPr marL="68580" marR="68580" marT="34290" marB="34290" anchor="ctr"/>
                </a:tc>
                <a:extLst>
                  <a:ext uri="{0D108BD9-81ED-4DB2-BD59-A6C34878D82A}">
                    <a16:rowId xmlns:a16="http://schemas.microsoft.com/office/drawing/2014/main" val="2392643555"/>
                  </a:ext>
                </a:extLst>
              </a:tr>
              <a:tr h="1067502">
                <a:tc gridSpan="3">
                  <a:txBody>
                    <a:bodyPr/>
                    <a:lstStyle/>
                    <a:p>
                      <a:pPr algn="l"/>
                      <a:r>
                        <a:rPr lang="en-US" sz="1200" i="1" kern="0" dirty="0">
                          <a:solidFill>
                            <a:srgbClr val="374151"/>
                          </a:solidFill>
                          <a:latin typeface="Fira Sans" panose="020B0503050000020004" pitchFamily="34" charset="0"/>
                          <a:ea typeface="+mn-ea"/>
                          <a:cs typeface="+mn-cs"/>
                        </a:rPr>
                        <a:t>Discrepancy in Z-score outlier counts, potentially stemming from repeated flagging of the same data point or overlapping detection, signals a need for thorough data validation to ensure accurate and reliable identification of outliers</a:t>
                      </a:r>
                      <a:endParaRPr lang="en-IN" sz="1200" i="1" kern="0" dirty="0">
                        <a:solidFill>
                          <a:srgbClr val="374151"/>
                        </a:solidFill>
                        <a:latin typeface="Fira Sans" panose="020B0503050000020004" pitchFamily="34" charset="0"/>
                        <a:ea typeface="+mn-ea"/>
                        <a:cs typeface="+mn-cs"/>
                      </a:endParaRPr>
                    </a:p>
                  </a:txBody>
                  <a:tcPr marL="68580" marR="68580" marT="34290" marB="34290" anchor="ctr"/>
                </a:tc>
                <a:tc hMerge="1">
                  <a:txBody>
                    <a:bodyPr/>
                    <a:lstStyle/>
                    <a:p>
                      <a:pPr algn="ctr"/>
                      <a:endParaRPr lang="en-IN" sz="1600" dirty="0">
                        <a:latin typeface="system-ui"/>
                      </a:endParaRPr>
                    </a:p>
                  </a:txBody>
                  <a:tcPr/>
                </a:tc>
                <a:tc hMerge="1">
                  <a:txBody>
                    <a:bodyPr/>
                    <a:lstStyle/>
                    <a:p>
                      <a:pPr algn="ctr"/>
                      <a:endParaRPr lang="en-IN" sz="1600" dirty="0">
                        <a:latin typeface="system-ui"/>
                      </a:endParaRPr>
                    </a:p>
                  </a:txBody>
                  <a:tcPr/>
                </a:tc>
                <a:extLst>
                  <a:ext uri="{0D108BD9-81ED-4DB2-BD59-A6C34878D82A}">
                    <a16:rowId xmlns:a16="http://schemas.microsoft.com/office/drawing/2014/main" val="568724588"/>
                  </a:ext>
                </a:extLst>
              </a:tr>
            </a:tbl>
          </a:graphicData>
        </a:graphic>
      </p:graphicFrame>
      <p:sp>
        <p:nvSpPr>
          <p:cNvPr id="13" name="Rectangle 12">
            <a:extLst>
              <a:ext uri="{FF2B5EF4-FFF2-40B4-BE49-F238E27FC236}">
                <a16:creationId xmlns:a16="http://schemas.microsoft.com/office/drawing/2014/main" id="{4178482F-552D-A3D6-F37E-230A683360DC}"/>
              </a:ext>
            </a:extLst>
          </p:cNvPr>
          <p:cNvSpPr/>
          <p:nvPr/>
        </p:nvSpPr>
        <p:spPr>
          <a:xfrm>
            <a:off x="2212522" y="1979841"/>
            <a:ext cx="2816678" cy="404130"/>
          </a:xfrm>
          <a:prstGeom prst="rect">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1350" kern="1200">
              <a:solidFill>
                <a:prstClr val="white"/>
              </a:solidFill>
              <a:latin typeface="Calibri" panose="020F0502020204030204"/>
            </a:endParaRPr>
          </a:p>
        </p:txBody>
      </p:sp>
      <p:sp>
        <p:nvSpPr>
          <p:cNvPr id="14" name="Rectangle 13">
            <a:extLst>
              <a:ext uri="{FF2B5EF4-FFF2-40B4-BE49-F238E27FC236}">
                <a16:creationId xmlns:a16="http://schemas.microsoft.com/office/drawing/2014/main" id="{E4EAC1CC-EFE2-F4FE-B223-2C398F1B2242}"/>
              </a:ext>
            </a:extLst>
          </p:cNvPr>
          <p:cNvSpPr/>
          <p:nvPr/>
        </p:nvSpPr>
        <p:spPr>
          <a:xfrm>
            <a:off x="-1" y="4076700"/>
            <a:ext cx="9299122" cy="718953"/>
          </a:xfrm>
          <a:prstGeom prst="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4313" indent="-214313" defTabSz="685800">
              <a:buClrTx/>
              <a:buFont typeface="Arial" panose="020B0604020202020204" pitchFamily="34" charset="0"/>
              <a:buChar char="•"/>
            </a:pPr>
            <a:r>
              <a:rPr lang="en-US" sz="1200" b="1" kern="1200" dirty="0">
                <a:solidFill>
                  <a:srgbClr val="0F0F0F"/>
                </a:solidFill>
                <a:latin typeface="Fira Sans" panose="020B0503050000020004" pitchFamily="34" charset="0"/>
              </a:rPr>
              <a:t>Accurate identification of outliers is vital in the context of fraud detection, where outliers can signify fraudulent transactions</a:t>
            </a:r>
          </a:p>
          <a:p>
            <a:pPr marL="214313" indent="-214313" defTabSz="685800">
              <a:buClrTx/>
              <a:buFont typeface="Arial" panose="020B0604020202020204" pitchFamily="34" charset="0"/>
              <a:buChar char="•"/>
            </a:pPr>
            <a:r>
              <a:rPr lang="en-US" sz="1200" b="1" kern="1200" dirty="0">
                <a:solidFill>
                  <a:srgbClr val="0F0F0F"/>
                </a:solidFill>
                <a:latin typeface="Fira Sans" panose="020B0503050000020004" pitchFamily="34" charset="0"/>
              </a:rPr>
              <a:t>Results should be interpreted considering potential data anomalies or duplication</a:t>
            </a:r>
          </a:p>
          <a:p>
            <a:pPr marL="214313" indent="-214313" defTabSz="685800">
              <a:buClrTx/>
              <a:buFont typeface="Arial" panose="020B0604020202020204" pitchFamily="34" charset="0"/>
              <a:buChar char="•"/>
            </a:pPr>
            <a:r>
              <a:rPr lang="en-US" sz="1200" b="1" kern="1200" dirty="0">
                <a:solidFill>
                  <a:srgbClr val="0F0F0F"/>
                </a:solidFill>
                <a:latin typeface="Fira Sans" panose="020B0503050000020004" pitchFamily="34" charset="0"/>
              </a:rPr>
              <a:t>Outliers represent a binary classification, indicating a substantial number of instances in fraud detection</a:t>
            </a:r>
          </a:p>
        </p:txBody>
      </p:sp>
      <p:sp>
        <p:nvSpPr>
          <p:cNvPr id="15" name="Rectangle 14">
            <a:extLst>
              <a:ext uri="{FF2B5EF4-FFF2-40B4-BE49-F238E27FC236}">
                <a16:creationId xmlns:a16="http://schemas.microsoft.com/office/drawing/2014/main" id="{F5639AC2-22AA-1657-6C8A-30F59199234E}"/>
              </a:ext>
            </a:extLst>
          </p:cNvPr>
          <p:cNvSpPr/>
          <p:nvPr/>
        </p:nvSpPr>
        <p:spPr>
          <a:xfrm>
            <a:off x="251460" y="3821581"/>
            <a:ext cx="5966460" cy="27830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685800">
              <a:buClrTx/>
            </a:pPr>
            <a:r>
              <a:rPr lang="en-US" sz="1100" b="1" i="1" kern="1200" dirty="0">
                <a:solidFill>
                  <a:srgbClr val="374151"/>
                </a:solidFill>
                <a:latin typeface="Fira Sans" panose="020B0503050000020004" pitchFamily="34" charset="0"/>
              </a:rPr>
              <a:t>Key Takeaways:</a:t>
            </a:r>
            <a:endParaRPr lang="en-US" sz="1100" i="1" kern="1200" dirty="0">
              <a:solidFill>
                <a:srgbClr val="374151"/>
              </a:solidFill>
              <a:latin typeface="Fira Sans" panose="020B0503050000020004" pitchFamily="34" charset="0"/>
            </a:endParaRPr>
          </a:p>
        </p:txBody>
      </p:sp>
    </p:spTree>
    <p:extLst>
      <p:ext uri="{BB962C8B-B14F-4D97-AF65-F5344CB8AC3E}">
        <p14:creationId xmlns:p14="http://schemas.microsoft.com/office/powerpoint/2010/main" val="3123724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64;p13">
            <a:extLst>
              <a:ext uri="{FF2B5EF4-FFF2-40B4-BE49-F238E27FC236}">
                <a16:creationId xmlns:a16="http://schemas.microsoft.com/office/drawing/2014/main" id="{C73EC6E4-B43E-6A6C-286C-002FF9DC43F9}"/>
              </a:ext>
            </a:extLst>
          </p:cNvPr>
          <p:cNvSpPr txBox="1"/>
          <p:nvPr/>
        </p:nvSpPr>
        <p:spPr>
          <a:xfrm>
            <a:off x="-65316" y="160529"/>
            <a:ext cx="9274628" cy="517297"/>
          </a:xfrm>
          <a:prstGeom prst="rect">
            <a:avLst/>
          </a:prstGeom>
          <a:noFill/>
          <a:ln>
            <a:noFill/>
          </a:ln>
        </p:spPr>
        <p:txBody>
          <a:bodyPr spcFirstLastPara="1" wrap="square" lIns="91425" tIns="91425" rIns="91425" bIns="91425" anchor="t" anchorCtr="0">
            <a:noAutofit/>
          </a:bodyPr>
          <a:lstStyle/>
          <a:p>
            <a:pPr algn="ctr" defTabSz="685800">
              <a:buClrTx/>
              <a:defRPr/>
            </a:pPr>
            <a:r>
              <a:rPr lang="en-US" sz="1800" b="1" kern="1200" dirty="0">
                <a:solidFill>
                  <a:srgbClr val="151631"/>
                </a:solidFill>
                <a:latin typeface="Poppins" panose="00000500000000000000" pitchFamily="2" charset="0"/>
                <a:ea typeface="+mn-ea"/>
                <a:cs typeface="+mn-cs"/>
              </a:rPr>
              <a:t>Understanding LOF Algorithm: Evaluating its Effectiveness in Fraud Detection</a:t>
            </a:r>
          </a:p>
        </p:txBody>
      </p:sp>
      <p:sp>
        <p:nvSpPr>
          <p:cNvPr id="10" name="Rectangle 9">
            <a:extLst>
              <a:ext uri="{FF2B5EF4-FFF2-40B4-BE49-F238E27FC236}">
                <a16:creationId xmlns:a16="http://schemas.microsoft.com/office/drawing/2014/main" id="{66541A95-022C-101C-CC03-B448875E2760}"/>
              </a:ext>
            </a:extLst>
          </p:cNvPr>
          <p:cNvSpPr/>
          <p:nvPr/>
        </p:nvSpPr>
        <p:spPr>
          <a:xfrm>
            <a:off x="587829" y="677826"/>
            <a:ext cx="7976507" cy="517297"/>
          </a:xfrm>
          <a:prstGeom prst="rect">
            <a:avLst/>
          </a:prstGeom>
          <a:noFill/>
          <a:ln w="25400" cap="flat" cmpd="sng" algn="ctr">
            <a:solidFill>
              <a:srgbClr val="FFAB40">
                <a:shade val="15000"/>
              </a:srgbClr>
            </a:solidFill>
            <a:prstDash val="solid"/>
          </a:ln>
          <a:effectLst/>
        </p:spPr>
        <p:txBody>
          <a:bodyPr rtlCol="0" anchor="ctr"/>
          <a:lstStyle/>
          <a:p>
            <a:pPr defTabSz="685800">
              <a:buClrTx/>
              <a:defRPr/>
            </a:pPr>
            <a:r>
              <a:rPr lang="en-IN" sz="1200" b="1" i="1" dirty="0">
                <a:solidFill>
                  <a:srgbClr val="374151"/>
                </a:solidFill>
                <a:latin typeface="Fira Sans" panose="020B0503050000020004" pitchFamily="34" charset="0"/>
                <a:ea typeface="+mn-ea"/>
                <a:cs typeface="+mn-cs"/>
              </a:rPr>
              <a:t>Local Outlier Factor (LOF)</a:t>
            </a:r>
            <a:r>
              <a:rPr lang="en-US" sz="1200" b="1" i="1" dirty="0">
                <a:solidFill>
                  <a:srgbClr val="374151"/>
                </a:solidFill>
                <a:latin typeface="Fira Sans" panose="020B0503050000020004" pitchFamily="34" charset="0"/>
                <a:ea typeface="+mn-ea"/>
                <a:cs typeface="+mn-cs"/>
              </a:rPr>
              <a:t>: </a:t>
            </a:r>
            <a:r>
              <a:rPr lang="en-US" sz="1200" i="1" dirty="0">
                <a:solidFill>
                  <a:srgbClr val="374151"/>
                </a:solidFill>
                <a:latin typeface="Fira Sans" panose="020B0503050000020004" pitchFamily="34" charset="0"/>
                <a:ea typeface="+mn-ea"/>
                <a:cs typeface="+mn-cs"/>
              </a:rPr>
              <a:t>Algorithm used to identify outliers or anomalies. It operates on the principle that outliers are likely to have a lower density compared to their neighbors, thereby standing out as anomalies</a:t>
            </a:r>
          </a:p>
        </p:txBody>
      </p:sp>
      <p:sp>
        <p:nvSpPr>
          <p:cNvPr id="11" name="Isosceles Triangle 10">
            <a:extLst>
              <a:ext uri="{FF2B5EF4-FFF2-40B4-BE49-F238E27FC236}">
                <a16:creationId xmlns:a16="http://schemas.microsoft.com/office/drawing/2014/main" id="{4E73B851-CC5C-19F1-CC9F-A8A4B11DAC10}"/>
              </a:ext>
            </a:extLst>
          </p:cNvPr>
          <p:cNvSpPr/>
          <p:nvPr/>
        </p:nvSpPr>
        <p:spPr>
          <a:xfrm rot="16200000">
            <a:off x="2785096" y="2592203"/>
            <a:ext cx="2596243" cy="187693"/>
          </a:xfrm>
          <a:prstGeom prst="triangle">
            <a:avLst>
              <a:gd name="adj" fmla="val 53013"/>
            </a:avLst>
          </a:prstGeom>
          <a:solidFill>
            <a:srgbClr val="C1D5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1350" kern="1200">
              <a:solidFill>
                <a:prstClr val="white"/>
              </a:solidFill>
              <a:latin typeface="Calibri" panose="020F0502020204030204"/>
            </a:endParaRPr>
          </a:p>
        </p:txBody>
      </p:sp>
      <p:sp>
        <p:nvSpPr>
          <p:cNvPr id="13" name="Rectangle: Rounded Corners 12">
            <a:extLst>
              <a:ext uri="{FF2B5EF4-FFF2-40B4-BE49-F238E27FC236}">
                <a16:creationId xmlns:a16="http://schemas.microsoft.com/office/drawing/2014/main" id="{101CBAAA-85A8-9870-567A-6F369797B97A}"/>
              </a:ext>
            </a:extLst>
          </p:cNvPr>
          <p:cNvSpPr/>
          <p:nvPr/>
        </p:nvSpPr>
        <p:spPr>
          <a:xfrm>
            <a:off x="4245428" y="1461407"/>
            <a:ext cx="4580165" cy="2522763"/>
          </a:xfrm>
          <a:prstGeom prst="roundRect">
            <a:avLst/>
          </a:prstGeom>
          <a:solidFill>
            <a:srgbClr val="D2DE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4313" indent="-214313" defTabSz="685800">
              <a:buClrTx/>
              <a:buFont typeface="Arial" panose="020B0604020202020204" pitchFamily="34" charset="0"/>
              <a:buChar char="•"/>
            </a:pPr>
            <a:r>
              <a:rPr lang="en-US" sz="1200" i="1" dirty="0">
                <a:solidFill>
                  <a:srgbClr val="374151"/>
                </a:solidFill>
                <a:latin typeface="Fira Sans" panose="020B0503050000020004" pitchFamily="34" charset="0"/>
              </a:rPr>
              <a:t>The abundance of True Negatives highlights LOF's proficiency in recognizing non-fraudulent transactions</a:t>
            </a:r>
          </a:p>
          <a:p>
            <a:pPr marL="214313" indent="-214313" defTabSz="685800">
              <a:buClrTx/>
              <a:buFont typeface="Arial" panose="020B0604020202020204" pitchFamily="34" charset="0"/>
              <a:buChar char="•"/>
            </a:pPr>
            <a:r>
              <a:rPr lang="en-US" sz="1200" i="1" dirty="0">
                <a:solidFill>
                  <a:srgbClr val="374151"/>
                </a:solidFill>
                <a:latin typeface="Fira Sans" panose="020B0503050000020004" pitchFamily="34" charset="0"/>
              </a:rPr>
              <a:t>Presence of False Negatives and a low count of True Positives indicate LOF's struggle to effectively identify fraudulent transactions</a:t>
            </a:r>
          </a:p>
          <a:p>
            <a:pPr marL="214313" indent="-214313" defTabSz="685800">
              <a:buClrTx/>
              <a:buFont typeface="Arial" panose="020B0604020202020204" pitchFamily="34" charset="0"/>
              <a:buChar char="•"/>
            </a:pPr>
            <a:r>
              <a:rPr lang="en-US" sz="1200" i="1" dirty="0">
                <a:solidFill>
                  <a:srgbClr val="374151"/>
                </a:solidFill>
                <a:latin typeface="Fira Sans" panose="020B0503050000020004" pitchFamily="34" charset="0"/>
              </a:rPr>
              <a:t>The minimal count of False Positives is encouraging, signifying few instances where normal activity is incorrectly labeled as fraudulent</a:t>
            </a:r>
          </a:p>
          <a:p>
            <a:pPr marL="214313" indent="-214313" defTabSz="685800">
              <a:buClrTx/>
              <a:buFont typeface="Arial" panose="020B0604020202020204" pitchFamily="34" charset="0"/>
              <a:buChar char="•"/>
            </a:pPr>
            <a:r>
              <a:rPr lang="en-US" sz="1200" i="1" dirty="0">
                <a:solidFill>
                  <a:srgbClr val="374151"/>
                </a:solidFill>
                <a:latin typeface="Fira Sans" panose="020B0503050000020004" pitchFamily="34" charset="0"/>
              </a:rPr>
              <a:t>However, the elevated count of False Negatives is concerning, indicating a significant number of fraudulent transactions going undetected</a:t>
            </a:r>
            <a:endParaRPr lang="en-IN" sz="1200" i="1" dirty="0">
              <a:solidFill>
                <a:srgbClr val="374151"/>
              </a:solidFill>
              <a:latin typeface="Fira Sans" panose="020B0503050000020004" pitchFamily="34" charset="0"/>
            </a:endParaRPr>
          </a:p>
        </p:txBody>
      </p:sp>
      <p:sp>
        <p:nvSpPr>
          <p:cNvPr id="14" name="Arrow: Chevron 13">
            <a:extLst>
              <a:ext uri="{FF2B5EF4-FFF2-40B4-BE49-F238E27FC236}">
                <a16:creationId xmlns:a16="http://schemas.microsoft.com/office/drawing/2014/main" id="{E003B611-640C-B9C2-E0D7-673FF9FD2052}"/>
              </a:ext>
            </a:extLst>
          </p:cNvPr>
          <p:cNvSpPr/>
          <p:nvPr/>
        </p:nvSpPr>
        <p:spPr>
          <a:xfrm>
            <a:off x="50770" y="4456674"/>
            <a:ext cx="9042455" cy="573548"/>
          </a:xfrm>
          <a:prstGeom prst="chevron">
            <a:avLst/>
          </a:prstGeom>
          <a:solidFill>
            <a:srgbClr val="595959">
              <a:lumMod val="20000"/>
              <a:lumOff val="80000"/>
            </a:srgbClr>
          </a:solidFill>
          <a:ln w="25400" cap="flat" cmpd="sng" algn="ctr">
            <a:solidFill>
              <a:srgbClr val="FFAB40">
                <a:shade val="15000"/>
              </a:srgbClr>
            </a:solidFill>
            <a:prstDash val="solid"/>
          </a:ln>
          <a:effectLst/>
        </p:spPr>
        <p:txBody>
          <a:bodyPr rtlCol="0" anchor="ctr"/>
          <a:lstStyle/>
          <a:p>
            <a:pPr algn="ctr" defTabSz="685800">
              <a:buClrTx/>
              <a:defRPr/>
            </a:pPr>
            <a:r>
              <a:rPr lang="en-US" sz="1500" kern="1200" dirty="0">
                <a:solidFill>
                  <a:srgbClr val="0F0F0F"/>
                </a:solidFill>
                <a:latin typeface="Fira Sans" panose="020B0503050000020004" pitchFamily="34" charset="0"/>
                <a:ea typeface="+mn-ea"/>
                <a:cs typeface="+mn-cs"/>
              </a:rPr>
              <a:t>The analysis suggests a need for further tuning or combination with other techniques to reduce the number of false negatives and improve the detection of true positives</a:t>
            </a:r>
            <a:endParaRPr lang="en-IN" sz="1500" b="1" dirty="0">
              <a:latin typeface="Fira Sans" panose="020B0503050000020004" pitchFamily="34" charset="0"/>
              <a:ea typeface="+mn-ea"/>
              <a:cs typeface="Poppins" panose="00000500000000000000" pitchFamily="2" charset="0"/>
            </a:endParaRPr>
          </a:p>
        </p:txBody>
      </p:sp>
      <p:pic>
        <p:nvPicPr>
          <p:cNvPr id="4" name="Picture 3" descr="A chart of a comparison of a number and a number&#10;&#10;Description automatically generated with medium confidence">
            <a:extLst>
              <a:ext uri="{FF2B5EF4-FFF2-40B4-BE49-F238E27FC236}">
                <a16:creationId xmlns:a16="http://schemas.microsoft.com/office/drawing/2014/main" id="{DBFD21A0-A210-BCF9-F4BD-8CC045822360}"/>
              </a:ext>
            </a:extLst>
          </p:cNvPr>
          <p:cNvPicPr>
            <a:picLocks noChangeAspect="1"/>
          </p:cNvPicPr>
          <p:nvPr/>
        </p:nvPicPr>
        <p:blipFill>
          <a:blip r:embed="rId3"/>
          <a:stretch>
            <a:fillRect/>
          </a:stretch>
        </p:blipFill>
        <p:spPr>
          <a:xfrm>
            <a:off x="50770" y="1362463"/>
            <a:ext cx="3646817" cy="2926871"/>
          </a:xfrm>
          <a:prstGeom prst="rect">
            <a:avLst/>
          </a:prstGeom>
        </p:spPr>
      </p:pic>
    </p:spTree>
    <p:extLst>
      <p:ext uri="{BB962C8B-B14F-4D97-AF65-F5344CB8AC3E}">
        <p14:creationId xmlns:p14="http://schemas.microsoft.com/office/powerpoint/2010/main" val="3541701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4;p13">
            <a:extLst>
              <a:ext uri="{FF2B5EF4-FFF2-40B4-BE49-F238E27FC236}">
                <a16:creationId xmlns:a16="http://schemas.microsoft.com/office/drawing/2014/main" id="{7F12554B-F549-8D68-1C58-CD6F14693B08}"/>
              </a:ext>
            </a:extLst>
          </p:cNvPr>
          <p:cNvSpPr txBox="1"/>
          <p:nvPr/>
        </p:nvSpPr>
        <p:spPr>
          <a:xfrm>
            <a:off x="-65316" y="160529"/>
            <a:ext cx="9274628" cy="517297"/>
          </a:xfrm>
          <a:prstGeom prst="rect">
            <a:avLst/>
          </a:prstGeom>
          <a:noFill/>
          <a:ln>
            <a:noFill/>
          </a:ln>
        </p:spPr>
        <p:txBody>
          <a:bodyPr spcFirstLastPara="1" wrap="square" lIns="91425" tIns="91425" rIns="91425" bIns="91425" anchor="t" anchorCtr="0">
            <a:noAutofit/>
          </a:bodyPr>
          <a:lstStyle/>
          <a:p>
            <a:pPr algn="ctr" defTabSz="685800">
              <a:buClrTx/>
              <a:defRPr/>
            </a:pPr>
            <a:r>
              <a:rPr lang="en-US" sz="1800" b="1" kern="1200" dirty="0">
                <a:solidFill>
                  <a:srgbClr val="151631"/>
                </a:solidFill>
                <a:latin typeface="Poppins" panose="00000500000000000000" pitchFamily="2" charset="0"/>
                <a:ea typeface="+mn-ea"/>
                <a:cs typeface="+mn-cs"/>
              </a:rPr>
              <a:t>Fine-Tuning Isolation Forest: Striking a Balance for Optimal Fraud Detection</a:t>
            </a:r>
          </a:p>
        </p:txBody>
      </p:sp>
      <p:pic>
        <p:nvPicPr>
          <p:cNvPr id="5" name="Picture 4" descr="A chart with numbers and a purple square">
            <a:extLst>
              <a:ext uri="{FF2B5EF4-FFF2-40B4-BE49-F238E27FC236}">
                <a16:creationId xmlns:a16="http://schemas.microsoft.com/office/drawing/2014/main" id="{B90566D6-728A-7BFC-BB3B-E0EE0215B113}"/>
              </a:ext>
            </a:extLst>
          </p:cNvPr>
          <p:cNvPicPr>
            <a:picLocks noChangeAspect="1"/>
          </p:cNvPicPr>
          <p:nvPr/>
        </p:nvPicPr>
        <p:blipFill>
          <a:blip r:embed="rId2"/>
          <a:stretch>
            <a:fillRect/>
          </a:stretch>
        </p:blipFill>
        <p:spPr>
          <a:xfrm>
            <a:off x="5254223" y="1283528"/>
            <a:ext cx="3963258" cy="3051709"/>
          </a:xfrm>
          <a:prstGeom prst="rect">
            <a:avLst/>
          </a:prstGeom>
        </p:spPr>
      </p:pic>
      <p:sp>
        <p:nvSpPr>
          <p:cNvPr id="6" name="Isosceles Triangle 5">
            <a:extLst>
              <a:ext uri="{FF2B5EF4-FFF2-40B4-BE49-F238E27FC236}">
                <a16:creationId xmlns:a16="http://schemas.microsoft.com/office/drawing/2014/main" id="{979CCDBC-62D6-4D11-450F-3CC17D2FF864}"/>
              </a:ext>
            </a:extLst>
          </p:cNvPr>
          <p:cNvSpPr/>
          <p:nvPr/>
        </p:nvSpPr>
        <p:spPr>
          <a:xfrm rot="5400000">
            <a:off x="3870420" y="2690177"/>
            <a:ext cx="2596243" cy="187693"/>
          </a:xfrm>
          <a:prstGeom prst="triangle">
            <a:avLst>
              <a:gd name="adj" fmla="val 53013"/>
            </a:avLst>
          </a:prstGeom>
          <a:solidFill>
            <a:srgbClr val="C1D5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1350" kern="1200">
              <a:solidFill>
                <a:prstClr val="white"/>
              </a:solidFill>
              <a:latin typeface="Calibri" panose="020F0502020204030204"/>
            </a:endParaRPr>
          </a:p>
        </p:txBody>
      </p:sp>
      <p:sp>
        <p:nvSpPr>
          <p:cNvPr id="7" name="Rectangle: Rounded Corners 6">
            <a:extLst>
              <a:ext uri="{FF2B5EF4-FFF2-40B4-BE49-F238E27FC236}">
                <a16:creationId xmlns:a16="http://schemas.microsoft.com/office/drawing/2014/main" id="{2DC91604-023A-C7F1-DA33-5300DACEA4A9}"/>
              </a:ext>
            </a:extLst>
          </p:cNvPr>
          <p:cNvSpPr/>
          <p:nvPr/>
        </p:nvSpPr>
        <p:spPr>
          <a:xfrm>
            <a:off x="130625" y="1224642"/>
            <a:ext cx="4862424" cy="3051709"/>
          </a:xfrm>
          <a:prstGeom prst="roundRect">
            <a:avLst/>
          </a:prstGeom>
          <a:solidFill>
            <a:srgbClr val="D2DE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4313" indent="-214313" defTabSz="685800">
              <a:buClrTx/>
              <a:buFont typeface="Arial" panose="020B0604020202020204" pitchFamily="34" charset="0"/>
              <a:buChar char="•"/>
            </a:pPr>
            <a:r>
              <a:rPr lang="en-US" sz="1200" i="1" dirty="0">
                <a:solidFill>
                  <a:srgbClr val="374151"/>
                </a:solidFill>
                <a:latin typeface="Fira Sans" panose="020B0503050000020004" pitchFamily="34" charset="0"/>
              </a:rPr>
              <a:t>The model accurately non-fraudulent transactions, showcasing high performance in recognizing normal instances</a:t>
            </a:r>
          </a:p>
          <a:p>
            <a:pPr marL="214313" indent="-214313" defTabSz="685800">
              <a:buClrTx/>
              <a:buFont typeface="Arial" panose="020B0604020202020204" pitchFamily="34" charset="0"/>
              <a:buChar char="•"/>
            </a:pPr>
            <a:r>
              <a:rPr lang="en-US" sz="1200" i="1" dirty="0">
                <a:solidFill>
                  <a:srgbClr val="374151"/>
                </a:solidFill>
                <a:latin typeface="Fira Sans" panose="020B0503050000020004" pitchFamily="34" charset="0"/>
              </a:rPr>
              <a:t>With only 557 false positives, the algorithm demonstrates a conservative stance in flagging fraud, minimizing the occurrence of false alarms, especially beneficial in applications where such alarms are costly</a:t>
            </a:r>
          </a:p>
          <a:p>
            <a:pPr marL="214313" indent="-214313" defTabSz="685800">
              <a:buClrTx/>
              <a:buFont typeface="Arial" panose="020B0604020202020204" pitchFamily="34" charset="0"/>
              <a:buChar char="•"/>
            </a:pPr>
            <a:r>
              <a:rPr lang="en-US" sz="1200" i="1" dirty="0">
                <a:solidFill>
                  <a:srgbClr val="374151"/>
                </a:solidFill>
                <a:latin typeface="Fira Sans" panose="020B0503050000020004" pitchFamily="34" charset="0"/>
              </a:rPr>
              <a:t>Identifying 1,666 instances of missed fraudulent transactions (false negatives) suggests an area for improvement in the algorithm's sensitivity to detecting fraud</a:t>
            </a:r>
          </a:p>
          <a:p>
            <a:pPr marL="214313" indent="-214313" defTabSz="685800">
              <a:buClrTx/>
              <a:buFont typeface="Arial" panose="020B0604020202020204" pitchFamily="34" charset="0"/>
              <a:buChar char="•"/>
            </a:pPr>
            <a:r>
              <a:rPr lang="en-US" sz="1200" i="1" dirty="0">
                <a:solidFill>
                  <a:srgbClr val="374151"/>
                </a:solidFill>
                <a:latin typeface="Fira Sans" panose="020B0503050000020004" pitchFamily="34" charset="0"/>
              </a:rPr>
              <a:t>The algorithm shows high precision in detecting fraud with only 4 true positives. However, the notably low count in true positives indicates challenges in accurately isolating fraudulent transactions</a:t>
            </a:r>
            <a:endParaRPr lang="en-IN" sz="1200" i="1" dirty="0">
              <a:solidFill>
                <a:srgbClr val="374151"/>
              </a:solidFill>
              <a:latin typeface="Fira Sans" panose="020B0503050000020004" pitchFamily="34" charset="0"/>
            </a:endParaRPr>
          </a:p>
        </p:txBody>
      </p:sp>
      <p:sp>
        <p:nvSpPr>
          <p:cNvPr id="8" name="Arrow: Chevron 7">
            <a:extLst>
              <a:ext uri="{FF2B5EF4-FFF2-40B4-BE49-F238E27FC236}">
                <a16:creationId xmlns:a16="http://schemas.microsoft.com/office/drawing/2014/main" id="{4CDD4906-B8B3-0C34-A596-46D725EA1946}"/>
              </a:ext>
            </a:extLst>
          </p:cNvPr>
          <p:cNvSpPr/>
          <p:nvPr/>
        </p:nvSpPr>
        <p:spPr>
          <a:xfrm>
            <a:off x="50770" y="4456674"/>
            <a:ext cx="9042455" cy="573548"/>
          </a:xfrm>
          <a:prstGeom prst="chevron">
            <a:avLst/>
          </a:prstGeom>
          <a:solidFill>
            <a:srgbClr val="595959">
              <a:lumMod val="20000"/>
              <a:lumOff val="80000"/>
            </a:srgbClr>
          </a:solidFill>
          <a:ln w="25400" cap="flat" cmpd="sng" algn="ctr">
            <a:solidFill>
              <a:srgbClr val="FFAB40">
                <a:shade val="15000"/>
              </a:srgbClr>
            </a:solidFill>
            <a:prstDash val="solid"/>
          </a:ln>
          <a:effectLst/>
        </p:spPr>
        <p:txBody>
          <a:bodyPr rtlCol="0" anchor="ctr"/>
          <a:lstStyle/>
          <a:p>
            <a:pPr algn="ctr" defTabSz="685800">
              <a:buClrTx/>
              <a:defRPr/>
            </a:pPr>
            <a:r>
              <a:rPr lang="en-US" sz="1500" kern="1200" dirty="0">
                <a:solidFill>
                  <a:srgbClr val="0F0F0F"/>
                </a:solidFill>
                <a:latin typeface="Fira Sans" panose="020B0503050000020004" pitchFamily="34" charset="0"/>
                <a:ea typeface="+mn-ea"/>
                <a:cs typeface="+mn-cs"/>
              </a:rPr>
              <a:t>Balancing improved sensitivity without a notable rise in false positives is crucial for optimizing the algorithm, emphasizing the need for further refinement and fine-tuning</a:t>
            </a:r>
            <a:endParaRPr lang="en-IN" sz="1500" b="1" dirty="0">
              <a:latin typeface="Fira Sans" panose="020B0503050000020004" pitchFamily="34" charset="0"/>
              <a:ea typeface="+mn-ea"/>
              <a:cs typeface="Poppins" panose="00000500000000000000" pitchFamily="2" charset="0"/>
            </a:endParaRPr>
          </a:p>
        </p:txBody>
      </p:sp>
      <p:sp>
        <p:nvSpPr>
          <p:cNvPr id="9" name="Rectangle 8">
            <a:extLst>
              <a:ext uri="{FF2B5EF4-FFF2-40B4-BE49-F238E27FC236}">
                <a16:creationId xmlns:a16="http://schemas.microsoft.com/office/drawing/2014/main" id="{79EAF5E3-AD9A-B301-D2A2-2C75438C4128}"/>
              </a:ext>
            </a:extLst>
          </p:cNvPr>
          <p:cNvSpPr/>
          <p:nvPr/>
        </p:nvSpPr>
        <p:spPr>
          <a:xfrm>
            <a:off x="587829" y="645168"/>
            <a:ext cx="7976507" cy="434255"/>
          </a:xfrm>
          <a:prstGeom prst="rect">
            <a:avLst/>
          </a:prstGeom>
          <a:noFill/>
          <a:ln w="25400" cap="flat" cmpd="sng" algn="ctr">
            <a:solidFill>
              <a:srgbClr val="FFAB40">
                <a:shade val="15000"/>
              </a:srgbClr>
            </a:solidFill>
            <a:prstDash val="solid"/>
          </a:ln>
          <a:effectLst/>
        </p:spPr>
        <p:txBody>
          <a:bodyPr rtlCol="0" anchor="ctr"/>
          <a:lstStyle/>
          <a:p>
            <a:pPr defTabSz="685800">
              <a:buClrTx/>
              <a:defRPr/>
            </a:pPr>
            <a:r>
              <a:rPr lang="en-IN" sz="1200" b="1" i="1" dirty="0">
                <a:solidFill>
                  <a:srgbClr val="374151"/>
                </a:solidFill>
                <a:latin typeface="Fira Sans" panose="020B0503050000020004" pitchFamily="34" charset="0"/>
                <a:ea typeface="+mn-ea"/>
                <a:cs typeface="+mn-cs"/>
              </a:rPr>
              <a:t>Isolation Forest</a:t>
            </a:r>
            <a:r>
              <a:rPr lang="en-US" sz="1200" b="1" i="1" dirty="0">
                <a:solidFill>
                  <a:srgbClr val="374151"/>
                </a:solidFill>
                <a:latin typeface="Fira Sans" panose="020B0503050000020004" pitchFamily="34" charset="0"/>
                <a:ea typeface="+mn-ea"/>
                <a:cs typeface="+mn-cs"/>
              </a:rPr>
              <a:t>: </a:t>
            </a:r>
            <a:r>
              <a:rPr lang="en-US" sz="1200" i="1" dirty="0">
                <a:solidFill>
                  <a:srgbClr val="374151"/>
                </a:solidFill>
                <a:latin typeface="Fira Sans" panose="020B0503050000020004" pitchFamily="34" charset="0"/>
                <a:ea typeface="+mn-ea"/>
                <a:cs typeface="+mn-cs"/>
              </a:rPr>
              <a:t>It is an anomaly detection method that isolates outliers instead of profiling normal data points </a:t>
            </a:r>
          </a:p>
        </p:txBody>
      </p:sp>
    </p:spTree>
    <p:extLst>
      <p:ext uri="{BB962C8B-B14F-4D97-AF65-F5344CB8AC3E}">
        <p14:creationId xmlns:p14="http://schemas.microsoft.com/office/powerpoint/2010/main" val="1453982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ACF043-238C-40DD-5AB5-DA5027E39571}"/>
              </a:ext>
            </a:extLst>
          </p:cNvPr>
          <p:cNvPicPr>
            <a:picLocks noChangeAspect="1"/>
          </p:cNvPicPr>
          <p:nvPr/>
        </p:nvPicPr>
        <p:blipFill>
          <a:blip r:embed="rId2"/>
          <a:stretch>
            <a:fillRect/>
          </a:stretch>
        </p:blipFill>
        <p:spPr>
          <a:xfrm>
            <a:off x="0" y="1225324"/>
            <a:ext cx="4245428" cy="3156857"/>
          </a:xfrm>
          <a:prstGeom prst="rect">
            <a:avLst/>
          </a:prstGeom>
        </p:spPr>
      </p:pic>
      <p:sp>
        <p:nvSpPr>
          <p:cNvPr id="7" name="Google Shape;164;p13">
            <a:extLst>
              <a:ext uri="{FF2B5EF4-FFF2-40B4-BE49-F238E27FC236}">
                <a16:creationId xmlns:a16="http://schemas.microsoft.com/office/drawing/2014/main" id="{C3DDA2D5-95A0-F6C4-75BC-BA830B799761}"/>
              </a:ext>
            </a:extLst>
          </p:cNvPr>
          <p:cNvSpPr txBox="1"/>
          <p:nvPr/>
        </p:nvSpPr>
        <p:spPr>
          <a:xfrm>
            <a:off x="-65316" y="160529"/>
            <a:ext cx="9274628" cy="517297"/>
          </a:xfrm>
          <a:prstGeom prst="rect">
            <a:avLst/>
          </a:prstGeom>
          <a:noFill/>
          <a:ln>
            <a:noFill/>
          </a:ln>
        </p:spPr>
        <p:txBody>
          <a:bodyPr spcFirstLastPara="1" wrap="square" lIns="91425" tIns="91425" rIns="91425" bIns="91425" anchor="t" anchorCtr="0">
            <a:noAutofit/>
          </a:bodyPr>
          <a:lstStyle/>
          <a:p>
            <a:pPr algn="ctr" defTabSz="685800">
              <a:buClrTx/>
              <a:defRPr/>
            </a:pPr>
            <a:r>
              <a:rPr lang="en-US" sz="1800" b="1" kern="1200" dirty="0">
                <a:solidFill>
                  <a:srgbClr val="151631"/>
                </a:solidFill>
                <a:latin typeface="Poppins" panose="00000500000000000000" pitchFamily="2" charset="0"/>
                <a:ea typeface="+mn-ea"/>
                <a:cs typeface="+mn-cs"/>
              </a:rPr>
              <a:t>Intricacies of Outlier Detection: A Closer Look at Elliptic Envelope</a:t>
            </a:r>
          </a:p>
        </p:txBody>
      </p:sp>
      <p:sp>
        <p:nvSpPr>
          <p:cNvPr id="10" name="Rectangle 9">
            <a:extLst>
              <a:ext uri="{FF2B5EF4-FFF2-40B4-BE49-F238E27FC236}">
                <a16:creationId xmlns:a16="http://schemas.microsoft.com/office/drawing/2014/main" id="{3ABAA95E-C8A2-B724-C919-2B8F1424529F}"/>
              </a:ext>
            </a:extLst>
          </p:cNvPr>
          <p:cNvSpPr/>
          <p:nvPr/>
        </p:nvSpPr>
        <p:spPr>
          <a:xfrm>
            <a:off x="587829" y="677826"/>
            <a:ext cx="7976507" cy="517297"/>
          </a:xfrm>
          <a:prstGeom prst="rect">
            <a:avLst/>
          </a:prstGeom>
          <a:noFill/>
          <a:ln w="25400" cap="flat" cmpd="sng" algn="ctr">
            <a:solidFill>
              <a:srgbClr val="FFAB40">
                <a:shade val="15000"/>
              </a:srgbClr>
            </a:solidFill>
            <a:prstDash val="solid"/>
          </a:ln>
          <a:effectLst/>
        </p:spPr>
        <p:txBody>
          <a:bodyPr rtlCol="0" anchor="ctr"/>
          <a:lstStyle/>
          <a:p>
            <a:pPr defTabSz="685800">
              <a:buClrTx/>
              <a:defRPr/>
            </a:pPr>
            <a:r>
              <a:rPr lang="en-IN" sz="1200" b="1" i="1" dirty="0">
                <a:solidFill>
                  <a:srgbClr val="374151"/>
                </a:solidFill>
                <a:latin typeface="Fira Sans" panose="020B0503050000020004" pitchFamily="34" charset="0"/>
                <a:ea typeface="+mn-ea"/>
                <a:cs typeface="+mn-cs"/>
              </a:rPr>
              <a:t>Elliptic Envelope</a:t>
            </a:r>
            <a:r>
              <a:rPr lang="en-US" sz="1200" b="1" i="1" dirty="0">
                <a:solidFill>
                  <a:srgbClr val="374151"/>
                </a:solidFill>
                <a:latin typeface="Fira Sans" panose="020B0503050000020004" pitchFamily="34" charset="0"/>
                <a:ea typeface="+mn-ea"/>
                <a:cs typeface="+mn-cs"/>
              </a:rPr>
              <a:t>: </a:t>
            </a:r>
            <a:r>
              <a:rPr lang="en-US" sz="1200" i="1" dirty="0">
                <a:solidFill>
                  <a:srgbClr val="374151"/>
                </a:solidFill>
                <a:latin typeface="Fira Sans" panose="020B0503050000020004" pitchFamily="34" charset="0"/>
                <a:ea typeface="+mn-ea"/>
                <a:cs typeface="+mn-cs"/>
              </a:rPr>
              <a:t>Based on the assumption that the inliers, or normal data points, come from a Gaussian distribution. It fits an ellipse around the inliers, and data points lying outside this ellipse are considered outliers</a:t>
            </a:r>
          </a:p>
        </p:txBody>
      </p:sp>
      <p:sp>
        <p:nvSpPr>
          <p:cNvPr id="11" name="Isosceles Triangle 10">
            <a:extLst>
              <a:ext uri="{FF2B5EF4-FFF2-40B4-BE49-F238E27FC236}">
                <a16:creationId xmlns:a16="http://schemas.microsoft.com/office/drawing/2014/main" id="{9DA791C0-1F98-0F1D-C52E-A71FA2EDF411}"/>
              </a:ext>
            </a:extLst>
          </p:cNvPr>
          <p:cNvSpPr/>
          <p:nvPr/>
        </p:nvSpPr>
        <p:spPr>
          <a:xfrm rot="16200000">
            <a:off x="2785096" y="2592203"/>
            <a:ext cx="2596243" cy="187693"/>
          </a:xfrm>
          <a:prstGeom prst="triangle">
            <a:avLst>
              <a:gd name="adj" fmla="val 53013"/>
            </a:avLst>
          </a:prstGeom>
          <a:solidFill>
            <a:srgbClr val="C1D5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1350" kern="1200">
              <a:solidFill>
                <a:prstClr val="white"/>
              </a:solidFill>
              <a:latin typeface="Calibri" panose="020F0502020204030204"/>
            </a:endParaRPr>
          </a:p>
        </p:txBody>
      </p:sp>
      <p:sp>
        <p:nvSpPr>
          <p:cNvPr id="12" name="Rectangle: Rounded Corners 11">
            <a:extLst>
              <a:ext uri="{FF2B5EF4-FFF2-40B4-BE49-F238E27FC236}">
                <a16:creationId xmlns:a16="http://schemas.microsoft.com/office/drawing/2014/main" id="{AC6A1147-4084-EC00-CF8A-D4E5A0092F1B}"/>
              </a:ext>
            </a:extLst>
          </p:cNvPr>
          <p:cNvSpPr/>
          <p:nvPr/>
        </p:nvSpPr>
        <p:spPr>
          <a:xfrm>
            <a:off x="4245428" y="1461407"/>
            <a:ext cx="4580165" cy="2522763"/>
          </a:xfrm>
          <a:prstGeom prst="roundRect">
            <a:avLst/>
          </a:prstGeom>
          <a:solidFill>
            <a:srgbClr val="D2DE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4313" indent="-214313" defTabSz="685800">
              <a:buClrTx/>
              <a:buFont typeface="Arial" panose="020B0604020202020204" pitchFamily="34" charset="0"/>
              <a:buChar char="•"/>
            </a:pPr>
            <a:r>
              <a:rPr lang="en-US" sz="1350" i="1" dirty="0">
                <a:solidFill>
                  <a:srgbClr val="374151"/>
                </a:solidFill>
                <a:latin typeface="Fira Sans" panose="020B0503050000020004" pitchFamily="34" charset="0"/>
              </a:rPr>
              <a:t>551,958 instances correctly identified as normal, showcasing effective recognition of the majority of data within the expected distribution</a:t>
            </a:r>
          </a:p>
          <a:p>
            <a:pPr marL="214313" indent="-214313" defTabSz="685800">
              <a:buClrTx/>
              <a:buFont typeface="Arial" panose="020B0604020202020204" pitchFamily="34" charset="0"/>
              <a:buChar char="•"/>
            </a:pPr>
            <a:r>
              <a:rPr lang="en-US" sz="1350" i="1" dirty="0">
                <a:solidFill>
                  <a:srgbClr val="374151"/>
                </a:solidFill>
                <a:latin typeface="Fira Sans" panose="020B0503050000020004" pitchFamily="34" charset="0"/>
              </a:rPr>
              <a:t>Only 454 instances falsely labeled as outliers when they were normal, indicating a desirable low rate of misclassifying normal data as anomalous</a:t>
            </a:r>
          </a:p>
          <a:p>
            <a:pPr marL="214313" indent="-214313" defTabSz="685800">
              <a:buClrTx/>
              <a:buFont typeface="Arial" panose="020B0604020202020204" pitchFamily="34" charset="0"/>
              <a:buChar char="•"/>
            </a:pPr>
            <a:r>
              <a:rPr lang="en-US" sz="1350" i="1" dirty="0">
                <a:solidFill>
                  <a:srgbClr val="374151"/>
                </a:solidFill>
                <a:latin typeface="Fira Sans" panose="020B0503050000020004" pitchFamily="34" charset="0"/>
              </a:rPr>
              <a:t>125 true outliers correctly identified, but 1,545 instances of actual outliers misclassified as normal, implying a potential for missing some outliers and a lower true positive rate.</a:t>
            </a:r>
            <a:endParaRPr lang="en-IN" sz="1350" i="1" dirty="0">
              <a:solidFill>
                <a:srgbClr val="374151"/>
              </a:solidFill>
              <a:latin typeface="Fira Sans" panose="020B0503050000020004" pitchFamily="34" charset="0"/>
            </a:endParaRPr>
          </a:p>
        </p:txBody>
      </p:sp>
      <p:sp>
        <p:nvSpPr>
          <p:cNvPr id="13" name="Arrow: Chevron 12">
            <a:extLst>
              <a:ext uri="{FF2B5EF4-FFF2-40B4-BE49-F238E27FC236}">
                <a16:creationId xmlns:a16="http://schemas.microsoft.com/office/drawing/2014/main" id="{F1FAB424-7138-9146-3DC0-1E9296746758}"/>
              </a:ext>
            </a:extLst>
          </p:cNvPr>
          <p:cNvSpPr/>
          <p:nvPr/>
        </p:nvSpPr>
        <p:spPr>
          <a:xfrm>
            <a:off x="50770" y="4456674"/>
            <a:ext cx="9042455" cy="573548"/>
          </a:xfrm>
          <a:prstGeom prst="chevron">
            <a:avLst/>
          </a:prstGeom>
          <a:solidFill>
            <a:srgbClr val="595959">
              <a:lumMod val="20000"/>
              <a:lumOff val="80000"/>
            </a:srgbClr>
          </a:solidFill>
          <a:ln w="25400" cap="flat" cmpd="sng" algn="ctr">
            <a:solidFill>
              <a:srgbClr val="FFAB40">
                <a:shade val="15000"/>
              </a:srgbClr>
            </a:solidFill>
            <a:prstDash val="solid"/>
          </a:ln>
          <a:effectLst/>
        </p:spPr>
        <p:txBody>
          <a:bodyPr rtlCol="0" anchor="ctr"/>
          <a:lstStyle/>
          <a:p>
            <a:pPr algn="ctr" defTabSz="685800">
              <a:buClrTx/>
              <a:defRPr/>
            </a:pPr>
            <a:r>
              <a:rPr lang="en-US" sz="1500" kern="1200" dirty="0">
                <a:solidFill>
                  <a:srgbClr val="0F0F0F"/>
                </a:solidFill>
                <a:latin typeface="Fira Sans" panose="020B0503050000020004" pitchFamily="34" charset="0"/>
                <a:ea typeface="+mn-ea"/>
                <a:cs typeface="+mn-cs"/>
              </a:rPr>
              <a:t>Insights suggest refining the Elliptic Envelope model by adjusting its contamination parameter or incorporating additional outlier detection methods for improved accuracy</a:t>
            </a:r>
            <a:endParaRPr lang="en-IN" sz="1500" b="1" dirty="0">
              <a:latin typeface="Fira Sans" panose="020B0503050000020004" pitchFamily="34" charset="0"/>
              <a:ea typeface="+mn-ea"/>
              <a:cs typeface="Poppins" panose="00000500000000000000" pitchFamily="2" charset="0"/>
            </a:endParaRPr>
          </a:p>
        </p:txBody>
      </p:sp>
    </p:spTree>
    <p:extLst>
      <p:ext uri="{BB962C8B-B14F-4D97-AF65-F5344CB8AC3E}">
        <p14:creationId xmlns:p14="http://schemas.microsoft.com/office/powerpoint/2010/main" val="2806036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8B0F7-440D-B7D4-1421-F455AA91CC84}"/>
              </a:ext>
            </a:extLst>
          </p:cNvPr>
          <p:cNvSpPr>
            <a:spLocks noGrp="1"/>
          </p:cNvSpPr>
          <p:nvPr>
            <p:ph type="title"/>
          </p:nvPr>
        </p:nvSpPr>
        <p:spPr/>
        <p:txBody>
          <a:bodyPr/>
          <a:lstStyle/>
          <a:p>
            <a:r>
              <a:rPr lang="en-US" dirty="0"/>
              <a:t> </a:t>
            </a:r>
          </a:p>
        </p:txBody>
      </p:sp>
      <p:sp>
        <p:nvSpPr>
          <p:cNvPr id="6" name="Google Shape;164;p13">
            <a:extLst>
              <a:ext uri="{FF2B5EF4-FFF2-40B4-BE49-F238E27FC236}">
                <a16:creationId xmlns:a16="http://schemas.microsoft.com/office/drawing/2014/main" id="{401B43E7-9AD3-0241-FFB7-AB84717CFA78}"/>
              </a:ext>
            </a:extLst>
          </p:cNvPr>
          <p:cNvSpPr txBox="1"/>
          <p:nvPr/>
        </p:nvSpPr>
        <p:spPr>
          <a:xfrm>
            <a:off x="-65316" y="160529"/>
            <a:ext cx="9274628" cy="517297"/>
          </a:xfrm>
          <a:prstGeom prst="rect">
            <a:avLst/>
          </a:prstGeom>
          <a:noFill/>
          <a:ln>
            <a:noFill/>
          </a:ln>
        </p:spPr>
        <p:txBody>
          <a:bodyPr spcFirstLastPara="1" wrap="square" lIns="91425" tIns="91425" rIns="91425" bIns="91425" anchor="t" anchorCtr="0">
            <a:noAutofit/>
          </a:bodyPr>
          <a:lstStyle/>
          <a:p>
            <a:pPr algn="ctr" defTabSz="685800">
              <a:buClrTx/>
              <a:defRPr/>
            </a:pPr>
            <a:r>
              <a:rPr lang="en-US" sz="1800" b="1" kern="1200" dirty="0">
                <a:solidFill>
                  <a:srgbClr val="151631"/>
                </a:solidFill>
                <a:latin typeface="Poppins" panose="00000500000000000000" pitchFamily="2" charset="0"/>
                <a:ea typeface="+mn-ea"/>
                <a:cs typeface="+mn-cs"/>
              </a:rPr>
              <a:t>Overall Assessment of Outlier Detection Analysis</a:t>
            </a:r>
          </a:p>
        </p:txBody>
      </p:sp>
      <p:sp>
        <p:nvSpPr>
          <p:cNvPr id="7" name="Rectangle 6">
            <a:extLst>
              <a:ext uri="{FF2B5EF4-FFF2-40B4-BE49-F238E27FC236}">
                <a16:creationId xmlns:a16="http://schemas.microsoft.com/office/drawing/2014/main" id="{105BB43E-3900-B6B2-AB8F-FB5F5524CDF1}"/>
              </a:ext>
            </a:extLst>
          </p:cNvPr>
          <p:cNvSpPr/>
          <p:nvPr/>
        </p:nvSpPr>
        <p:spPr>
          <a:xfrm>
            <a:off x="0" y="1053949"/>
            <a:ext cx="9144000" cy="517298"/>
          </a:xfrm>
          <a:prstGeom prst="rect">
            <a:avLst/>
          </a:prstGeom>
          <a:solidFill>
            <a:srgbClr val="D2DE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57175" indent="-257175" defTabSz="685800">
              <a:buClrTx/>
              <a:buFont typeface="Arial" panose="020B0604020202020204" pitchFamily="34" charset="0"/>
              <a:buChar char="•"/>
            </a:pPr>
            <a:r>
              <a:rPr lang="en-US" b="1" kern="1200" dirty="0">
                <a:solidFill>
                  <a:srgbClr val="0F0F0F"/>
                </a:solidFill>
                <a:latin typeface="Fira Sans" panose="020B0503050000020004" pitchFamily="34" charset="0"/>
              </a:rPr>
              <a:t>LOF, Isolation Forest, and Elliptic Envelope performed well in identifying normal instances (True Negatives)</a:t>
            </a:r>
            <a:endParaRPr lang="en-IN" b="1" kern="1200" dirty="0">
              <a:solidFill>
                <a:prstClr val="black"/>
              </a:solidFill>
              <a:latin typeface="Fira Sans" panose="020B0503050000020004" pitchFamily="34" charset="0"/>
            </a:endParaRPr>
          </a:p>
        </p:txBody>
      </p:sp>
      <p:sp>
        <p:nvSpPr>
          <p:cNvPr id="8" name="Rectangle 7">
            <a:extLst>
              <a:ext uri="{FF2B5EF4-FFF2-40B4-BE49-F238E27FC236}">
                <a16:creationId xmlns:a16="http://schemas.microsoft.com/office/drawing/2014/main" id="{7B4C45F7-F3EE-EED0-8D52-512F95EE821C}"/>
              </a:ext>
            </a:extLst>
          </p:cNvPr>
          <p:cNvSpPr/>
          <p:nvPr/>
        </p:nvSpPr>
        <p:spPr>
          <a:xfrm>
            <a:off x="0" y="1927352"/>
            <a:ext cx="9144000" cy="517297"/>
          </a:xfrm>
          <a:prstGeom prst="rect">
            <a:avLst/>
          </a:prstGeom>
          <a:solidFill>
            <a:srgbClr val="D2DE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57175" indent="-257175" defTabSz="685800">
              <a:buClrTx/>
              <a:buFont typeface="Arial" panose="020B0604020202020204" pitchFamily="34" charset="0"/>
              <a:buChar char="•"/>
            </a:pPr>
            <a:r>
              <a:rPr lang="en-US" b="1" kern="1200" dirty="0">
                <a:solidFill>
                  <a:srgbClr val="0F0F0F"/>
                </a:solidFill>
                <a:latin typeface="Fira Sans" panose="020B0503050000020004" pitchFamily="34" charset="0"/>
              </a:rPr>
              <a:t>These algorithms showed weaker performance in detecting outliers (True Positives), indicating limitations in distinguishing outliers from normal instances</a:t>
            </a:r>
            <a:endParaRPr lang="en-IN" b="1" kern="1200" dirty="0">
              <a:solidFill>
                <a:prstClr val="black"/>
              </a:solidFill>
              <a:latin typeface="Fira Sans" panose="020B0503050000020004" pitchFamily="34" charset="0"/>
            </a:endParaRPr>
          </a:p>
        </p:txBody>
      </p:sp>
      <p:sp>
        <p:nvSpPr>
          <p:cNvPr id="9" name="Rectangle 8">
            <a:extLst>
              <a:ext uri="{FF2B5EF4-FFF2-40B4-BE49-F238E27FC236}">
                <a16:creationId xmlns:a16="http://schemas.microsoft.com/office/drawing/2014/main" id="{4BA03778-DB0F-92FD-B3BD-578EE80C3B54}"/>
              </a:ext>
            </a:extLst>
          </p:cNvPr>
          <p:cNvSpPr/>
          <p:nvPr/>
        </p:nvSpPr>
        <p:spPr>
          <a:xfrm>
            <a:off x="0" y="2749803"/>
            <a:ext cx="9144000" cy="517297"/>
          </a:xfrm>
          <a:prstGeom prst="rect">
            <a:avLst/>
          </a:prstGeom>
          <a:solidFill>
            <a:srgbClr val="D2DE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57175" indent="-257175" defTabSz="685800">
              <a:buClrTx/>
              <a:buFont typeface="Arial" panose="020B0604020202020204" pitchFamily="34" charset="0"/>
              <a:buChar char="•"/>
            </a:pPr>
            <a:r>
              <a:rPr lang="en-US" b="1" kern="1200" dirty="0">
                <a:solidFill>
                  <a:srgbClr val="0F0F0F"/>
                </a:solidFill>
                <a:latin typeface="Fira Sans" panose="020B0503050000020004" pitchFamily="34" charset="0"/>
              </a:rPr>
              <a:t>To address these limitations, further optimization, such as parameter tuning or alternative approaches, is necessary for improved outlier detection</a:t>
            </a:r>
            <a:endParaRPr lang="en-IN" b="1" kern="1200" dirty="0">
              <a:solidFill>
                <a:prstClr val="black"/>
              </a:solidFill>
              <a:latin typeface="Fira Sans" panose="020B0503050000020004" pitchFamily="34" charset="0"/>
            </a:endParaRPr>
          </a:p>
        </p:txBody>
      </p:sp>
    </p:spTree>
    <p:extLst>
      <p:ext uri="{BB962C8B-B14F-4D97-AF65-F5344CB8AC3E}">
        <p14:creationId xmlns:p14="http://schemas.microsoft.com/office/powerpoint/2010/main" val="3139501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pic>
        <p:nvPicPr>
          <p:cNvPr id="738" name="Google Shape;738;p72" descr="A graph of a curve&#10;&#10;Description automatically generated"/>
          <p:cNvPicPr preferRelativeResize="0"/>
          <p:nvPr/>
        </p:nvPicPr>
        <p:blipFill rotWithShape="1">
          <a:blip r:embed="rId3">
            <a:alphaModFix/>
          </a:blip>
          <a:srcRect l="2624" r="2633"/>
          <a:stretch/>
        </p:blipFill>
        <p:spPr>
          <a:xfrm>
            <a:off x="6025900" y="0"/>
            <a:ext cx="3118101" cy="2630750"/>
          </a:xfrm>
          <a:prstGeom prst="rect">
            <a:avLst/>
          </a:prstGeom>
          <a:noFill/>
          <a:ln>
            <a:noFill/>
          </a:ln>
        </p:spPr>
      </p:pic>
      <p:sp>
        <p:nvSpPr>
          <p:cNvPr id="739" name="Google Shape;739;p72"/>
          <p:cNvSpPr txBox="1">
            <a:spLocks noGrp="1"/>
          </p:cNvSpPr>
          <p:nvPr>
            <p:ph type="title"/>
          </p:nvPr>
        </p:nvSpPr>
        <p:spPr>
          <a:xfrm>
            <a:off x="515800" y="352000"/>
            <a:ext cx="3372600" cy="6813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en" dirty="0"/>
              <a:t>Neural Network</a:t>
            </a:r>
            <a:endParaRPr dirty="0"/>
          </a:p>
        </p:txBody>
      </p:sp>
      <p:sp>
        <p:nvSpPr>
          <p:cNvPr id="740" name="Google Shape;740;p72"/>
          <p:cNvSpPr txBox="1"/>
          <p:nvPr/>
        </p:nvSpPr>
        <p:spPr>
          <a:xfrm>
            <a:off x="6197350" y="2850625"/>
            <a:ext cx="2940600" cy="2131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b="0" i="0" u="none" strike="noStrike" dirty="0">
                <a:solidFill>
                  <a:schemeClr val="dk1"/>
                </a:solidFill>
                <a:latin typeface="Arial"/>
                <a:ea typeface="Arial"/>
                <a:cs typeface="Arial"/>
                <a:sym typeface="Arial"/>
              </a:rPr>
              <a:t>The model achieved an accuracy of 99.91% on fraud detection, showing high performance in identifying fraudulent transactions. It provides detailed metrics such as precision, recall, and F1-score for both classes, indicating strong overall performance in distinguishing between legitimate and fraudulent transactions.</a:t>
            </a:r>
            <a:endParaRPr sz="1200" dirty="0"/>
          </a:p>
          <a:p>
            <a:pPr marL="0" marR="0" lvl="0" indent="0" algn="l" rtl="0">
              <a:spcBef>
                <a:spcPts val="0"/>
              </a:spcBef>
              <a:spcAft>
                <a:spcPts val="0"/>
              </a:spcAft>
              <a:buNone/>
            </a:pPr>
            <a:r>
              <a:rPr lang="en" sz="900" b="0" i="0" u="none" strike="noStrike" dirty="0">
                <a:solidFill>
                  <a:schemeClr val="dk1"/>
                </a:solidFill>
                <a:latin typeface="Arial"/>
                <a:ea typeface="Arial"/>
                <a:cs typeface="Arial"/>
                <a:sym typeface="Arial"/>
              </a:rPr>
              <a:t>The methods used include defining a binary classification model in PyTorch, data conversion to tensors, creating datasets and </a:t>
            </a:r>
            <a:r>
              <a:rPr lang="en" sz="900" dirty="0">
                <a:solidFill>
                  <a:schemeClr val="dk1"/>
                </a:solidFill>
              </a:rPr>
              <a:t>data loaders</a:t>
            </a:r>
            <a:r>
              <a:rPr lang="en" sz="900" b="0" i="0" u="none" strike="noStrike" dirty="0">
                <a:solidFill>
                  <a:schemeClr val="dk1"/>
                </a:solidFill>
                <a:latin typeface="Arial"/>
                <a:ea typeface="Arial"/>
                <a:cs typeface="Arial"/>
                <a:sym typeface="Arial"/>
              </a:rPr>
              <a:t>, training the model using the BCE loss function and Adam optimizer, and evaluating the model using ROC curve, Precision-Recall curve, accuracy, classification report, and confusion matrix to assess its performance.</a:t>
            </a:r>
            <a:endParaRPr sz="1200" dirty="0"/>
          </a:p>
          <a:p>
            <a:pPr marL="0" marR="0" lvl="0" indent="0" algn="l" rtl="0">
              <a:spcBef>
                <a:spcPts val="0"/>
              </a:spcBef>
              <a:spcAft>
                <a:spcPts val="0"/>
              </a:spcAft>
              <a:buNone/>
            </a:pPr>
            <a:endParaRPr sz="800" dirty="0">
              <a:solidFill>
                <a:schemeClr val="dk1"/>
              </a:solidFill>
              <a:latin typeface="Calibri"/>
              <a:ea typeface="Calibri"/>
              <a:cs typeface="Calibri"/>
              <a:sym typeface="Calibri"/>
            </a:endParaRPr>
          </a:p>
        </p:txBody>
      </p:sp>
      <p:grpSp>
        <p:nvGrpSpPr>
          <p:cNvPr id="741" name="Google Shape;741;p72"/>
          <p:cNvGrpSpPr/>
          <p:nvPr/>
        </p:nvGrpSpPr>
        <p:grpSpPr>
          <a:xfrm>
            <a:off x="515800" y="1033301"/>
            <a:ext cx="4056206" cy="3554791"/>
            <a:chOff x="0" y="34575"/>
            <a:chExt cx="5167800" cy="4598100"/>
          </a:xfrm>
        </p:grpSpPr>
        <p:sp>
          <p:nvSpPr>
            <p:cNvPr id="742" name="Google Shape;742;p72"/>
            <p:cNvSpPr/>
            <p:nvPr/>
          </p:nvSpPr>
          <p:spPr>
            <a:xfrm>
              <a:off x="0" y="34575"/>
              <a:ext cx="5167800" cy="397800"/>
            </a:xfrm>
            <a:prstGeom prst="round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43" name="Google Shape;743;p72"/>
            <p:cNvSpPr txBox="1"/>
            <p:nvPr/>
          </p:nvSpPr>
          <p:spPr>
            <a:xfrm>
              <a:off x="19419" y="53994"/>
              <a:ext cx="5128800" cy="359100"/>
            </a:xfrm>
            <a:prstGeom prst="rect">
              <a:avLst/>
            </a:prstGeom>
            <a:noFill/>
            <a:ln>
              <a:noFill/>
            </a:ln>
          </p:spPr>
          <p:txBody>
            <a:bodyPr spcFirstLastPara="1" wrap="square" lIns="28575" tIns="28575" rIns="28575" bIns="28575" anchor="ctr" anchorCtr="0">
              <a:noAutofit/>
            </a:bodyPr>
            <a:lstStyle/>
            <a:p>
              <a:pPr marL="0" marR="0" lvl="0" indent="0" algn="l" rtl="0">
                <a:lnSpc>
                  <a:spcPct val="90000"/>
                </a:lnSpc>
                <a:spcBef>
                  <a:spcPts val="0"/>
                </a:spcBef>
                <a:spcAft>
                  <a:spcPts val="0"/>
                </a:spcAft>
                <a:buClr>
                  <a:schemeClr val="lt1"/>
                </a:buClr>
                <a:buSzPts val="800"/>
                <a:buFont typeface="Calibri"/>
                <a:buNone/>
              </a:pPr>
              <a:r>
                <a:rPr lang="en" sz="800" b="1" i="0">
                  <a:solidFill>
                    <a:schemeClr val="lt1"/>
                  </a:solidFill>
                  <a:latin typeface="Calibri"/>
                  <a:ea typeface="Calibri"/>
                  <a:cs typeface="Calibri"/>
                  <a:sym typeface="Calibri"/>
                </a:rPr>
                <a:t>Hyperparameters😐</a:t>
              </a:r>
              <a:br>
                <a:rPr lang="en" sz="800" b="1" i="0">
                  <a:solidFill>
                    <a:schemeClr val="lt1"/>
                  </a:solidFill>
                  <a:latin typeface="Calibri"/>
                  <a:ea typeface="Calibri"/>
                  <a:cs typeface="Calibri"/>
                  <a:sym typeface="Calibri"/>
                </a:rPr>
              </a:br>
              <a:r>
                <a:rPr lang="en" sz="800" b="1" i="0">
                  <a:solidFill>
                    <a:schemeClr val="lt1"/>
                  </a:solidFill>
                  <a:latin typeface="Calibri"/>
                  <a:ea typeface="Calibri"/>
                  <a:cs typeface="Calibri"/>
                  <a:sym typeface="Calibri"/>
                </a:rPr>
                <a:t>      Network Architecture:</a:t>
              </a:r>
              <a:endParaRPr sz="800">
                <a:solidFill>
                  <a:schemeClr val="lt1"/>
                </a:solidFill>
                <a:latin typeface="Calibri"/>
                <a:ea typeface="Calibri"/>
                <a:cs typeface="Calibri"/>
                <a:sym typeface="Calibri"/>
              </a:endParaRPr>
            </a:p>
          </p:txBody>
        </p:sp>
        <p:sp>
          <p:nvSpPr>
            <p:cNvPr id="744" name="Google Shape;744;p72"/>
            <p:cNvSpPr/>
            <p:nvPr/>
          </p:nvSpPr>
          <p:spPr>
            <a:xfrm>
              <a:off x="0" y="432375"/>
              <a:ext cx="5167800" cy="2535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45" name="Google Shape;745;p72"/>
            <p:cNvSpPr txBox="1"/>
            <p:nvPr/>
          </p:nvSpPr>
          <p:spPr>
            <a:xfrm>
              <a:off x="0" y="432375"/>
              <a:ext cx="5167800" cy="253500"/>
            </a:xfrm>
            <a:prstGeom prst="rect">
              <a:avLst/>
            </a:prstGeom>
            <a:noFill/>
            <a:ln>
              <a:noFill/>
            </a:ln>
          </p:spPr>
          <p:txBody>
            <a:bodyPr spcFirstLastPara="1" wrap="square" lIns="123050" tIns="9525" rIns="53325" bIns="9525" anchor="t" anchorCtr="0">
              <a:noAutofit/>
            </a:bodyPr>
            <a:lstStyle/>
            <a:p>
              <a:pPr marL="914400" marR="0" lvl="0" indent="0" algn="l" rtl="0">
                <a:lnSpc>
                  <a:spcPct val="90000"/>
                </a:lnSpc>
                <a:spcBef>
                  <a:spcPts val="0"/>
                </a:spcBef>
                <a:spcAft>
                  <a:spcPts val="0"/>
                </a:spcAft>
                <a:buNone/>
              </a:pPr>
              <a:endParaRPr sz="600" b="0" i="0" u="none" strike="noStrike" cap="none">
                <a:solidFill>
                  <a:schemeClr val="dk1"/>
                </a:solidFill>
                <a:latin typeface="Calibri"/>
                <a:ea typeface="Calibri"/>
                <a:cs typeface="Calibri"/>
                <a:sym typeface="Calibri"/>
              </a:endParaRPr>
            </a:p>
          </p:txBody>
        </p:sp>
        <p:sp>
          <p:nvSpPr>
            <p:cNvPr id="746" name="Google Shape;746;p72"/>
            <p:cNvSpPr/>
            <p:nvPr/>
          </p:nvSpPr>
          <p:spPr>
            <a:xfrm>
              <a:off x="0" y="685950"/>
              <a:ext cx="5167800" cy="397800"/>
            </a:xfrm>
            <a:prstGeom prst="round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47" name="Google Shape;747;p72"/>
            <p:cNvSpPr txBox="1"/>
            <p:nvPr/>
          </p:nvSpPr>
          <p:spPr>
            <a:xfrm>
              <a:off x="19419" y="705369"/>
              <a:ext cx="5128800" cy="359100"/>
            </a:xfrm>
            <a:prstGeom prst="rect">
              <a:avLst/>
            </a:prstGeom>
            <a:noFill/>
            <a:ln>
              <a:noFill/>
            </a:ln>
          </p:spPr>
          <p:txBody>
            <a:bodyPr spcFirstLastPara="1" wrap="square" lIns="28575" tIns="28575" rIns="28575" bIns="28575" anchor="ctr" anchorCtr="0">
              <a:noAutofit/>
            </a:bodyPr>
            <a:lstStyle/>
            <a:p>
              <a:pPr marL="0" marR="0" lvl="0" indent="0" algn="l" rtl="0">
                <a:lnSpc>
                  <a:spcPct val="90000"/>
                </a:lnSpc>
                <a:spcBef>
                  <a:spcPts val="0"/>
                </a:spcBef>
                <a:spcAft>
                  <a:spcPts val="0"/>
                </a:spcAft>
                <a:buClr>
                  <a:schemeClr val="lt1"/>
                </a:buClr>
                <a:buSzPts val="800"/>
                <a:buFont typeface="Calibri"/>
                <a:buNone/>
              </a:pPr>
              <a:r>
                <a:rPr lang="en" sz="800" b="1" i="0">
                  <a:solidFill>
                    <a:schemeClr val="lt1"/>
                  </a:solidFill>
                  <a:latin typeface="Calibri"/>
                  <a:ea typeface="Calibri"/>
                  <a:cs typeface="Calibri"/>
                  <a:sym typeface="Calibri"/>
                </a:rPr>
                <a:t>Training Hyperparameters:</a:t>
              </a:r>
              <a:endParaRPr sz="800">
                <a:solidFill>
                  <a:schemeClr val="lt1"/>
                </a:solidFill>
                <a:latin typeface="Calibri"/>
                <a:ea typeface="Calibri"/>
                <a:cs typeface="Calibri"/>
                <a:sym typeface="Calibri"/>
              </a:endParaRPr>
            </a:p>
          </p:txBody>
        </p:sp>
        <p:sp>
          <p:nvSpPr>
            <p:cNvPr id="748" name="Google Shape;748;p72"/>
            <p:cNvSpPr/>
            <p:nvPr/>
          </p:nvSpPr>
          <p:spPr>
            <a:xfrm>
              <a:off x="0" y="1083750"/>
              <a:ext cx="5167800" cy="1656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49" name="Google Shape;749;p72"/>
            <p:cNvSpPr txBox="1"/>
            <p:nvPr/>
          </p:nvSpPr>
          <p:spPr>
            <a:xfrm>
              <a:off x="0" y="1083750"/>
              <a:ext cx="5167800" cy="165600"/>
            </a:xfrm>
            <a:prstGeom prst="rect">
              <a:avLst/>
            </a:prstGeom>
            <a:noFill/>
            <a:ln>
              <a:noFill/>
            </a:ln>
          </p:spPr>
          <p:txBody>
            <a:bodyPr spcFirstLastPara="1" wrap="square" lIns="123050" tIns="9525" rIns="53325" bIns="9525" anchor="t" anchorCtr="0">
              <a:noAutofit/>
            </a:bodyPr>
            <a:lstStyle/>
            <a:p>
              <a:pPr marL="914400" marR="0" lvl="0" indent="0" algn="l" rtl="0">
                <a:lnSpc>
                  <a:spcPct val="90000"/>
                </a:lnSpc>
                <a:spcBef>
                  <a:spcPts val="0"/>
                </a:spcBef>
                <a:spcAft>
                  <a:spcPts val="0"/>
                </a:spcAft>
                <a:buNone/>
              </a:pPr>
              <a:endParaRPr sz="600" b="0" i="0" u="none" strike="noStrike" cap="none">
                <a:solidFill>
                  <a:schemeClr val="dk1"/>
                </a:solidFill>
                <a:latin typeface="Calibri"/>
                <a:ea typeface="Calibri"/>
                <a:cs typeface="Calibri"/>
                <a:sym typeface="Calibri"/>
              </a:endParaRPr>
            </a:p>
          </p:txBody>
        </p:sp>
        <p:sp>
          <p:nvSpPr>
            <p:cNvPr id="750" name="Google Shape;750;p72"/>
            <p:cNvSpPr/>
            <p:nvPr/>
          </p:nvSpPr>
          <p:spPr>
            <a:xfrm>
              <a:off x="0" y="1249350"/>
              <a:ext cx="5167800" cy="397800"/>
            </a:xfrm>
            <a:prstGeom prst="round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51" name="Google Shape;751;p72"/>
            <p:cNvSpPr txBox="1"/>
            <p:nvPr/>
          </p:nvSpPr>
          <p:spPr>
            <a:xfrm>
              <a:off x="19419" y="1268769"/>
              <a:ext cx="5128800" cy="359100"/>
            </a:xfrm>
            <a:prstGeom prst="rect">
              <a:avLst/>
            </a:prstGeom>
            <a:noFill/>
            <a:ln>
              <a:noFill/>
            </a:ln>
          </p:spPr>
          <p:txBody>
            <a:bodyPr spcFirstLastPara="1" wrap="square" lIns="28575" tIns="28575" rIns="28575" bIns="28575" anchor="ctr" anchorCtr="0">
              <a:noAutofit/>
            </a:bodyPr>
            <a:lstStyle/>
            <a:p>
              <a:pPr marL="0" marR="0" lvl="0" indent="0" algn="l" rtl="0">
                <a:lnSpc>
                  <a:spcPct val="90000"/>
                </a:lnSpc>
                <a:spcBef>
                  <a:spcPts val="0"/>
                </a:spcBef>
                <a:spcAft>
                  <a:spcPts val="0"/>
                </a:spcAft>
                <a:buClr>
                  <a:schemeClr val="lt1"/>
                </a:buClr>
                <a:buSzPts val="800"/>
                <a:buFont typeface="Calibri"/>
                <a:buNone/>
              </a:pPr>
              <a:r>
                <a:rPr lang="en" sz="800" b="1" i="0" dirty="0">
                  <a:solidFill>
                    <a:schemeClr val="lt1"/>
                  </a:solidFill>
                  <a:latin typeface="Calibri"/>
                  <a:ea typeface="Calibri"/>
                  <a:cs typeface="Calibri"/>
                  <a:sym typeface="Calibri"/>
                </a:rPr>
                <a:t>Training Loop Settings:</a:t>
              </a:r>
              <a:endParaRPr sz="800" dirty="0">
                <a:solidFill>
                  <a:schemeClr val="lt1"/>
                </a:solidFill>
                <a:latin typeface="Calibri"/>
                <a:ea typeface="Calibri"/>
                <a:cs typeface="Calibri"/>
                <a:sym typeface="Calibri"/>
              </a:endParaRPr>
            </a:p>
          </p:txBody>
        </p:sp>
        <p:sp>
          <p:nvSpPr>
            <p:cNvPr id="752" name="Google Shape;752;p72"/>
            <p:cNvSpPr/>
            <p:nvPr/>
          </p:nvSpPr>
          <p:spPr>
            <a:xfrm>
              <a:off x="0" y="1647150"/>
              <a:ext cx="5167800" cy="2742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53" name="Google Shape;753;p72"/>
            <p:cNvSpPr txBox="1"/>
            <p:nvPr/>
          </p:nvSpPr>
          <p:spPr>
            <a:xfrm>
              <a:off x="0" y="1647150"/>
              <a:ext cx="5167800" cy="274200"/>
            </a:xfrm>
            <a:prstGeom prst="rect">
              <a:avLst/>
            </a:prstGeom>
            <a:noFill/>
            <a:ln>
              <a:noFill/>
            </a:ln>
          </p:spPr>
          <p:txBody>
            <a:bodyPr spcFirstLastPara="1" wrap="square" lIns="123050" tIns="9525" rIns="53325" bIns="9525" anchor="t" anchorCtr="0">
              <a:noAutofit/>
            </a:bodyPr>
            <a:lstStyle/>
            <a:p>
              <a:pPr marL="914400" marR="0" lvl="0" indent="0" algn="l" rtl="0">
                <a:lnSpc>
                  <a:spcPct val="90000"/>
                </a:lnSpc>
                <a:spcBef>
                  <a:spcPts val="100"/>
                </a:spcBef>
                <a:spcAft>
                  <a:spcPts val="0"/>
                </a:spcAft>
                <a:buNone/>
              </a:pPr>
              <a:endParaRPr sz="600" b="0" i="0" u="none" strike="noStrike" cap="none">
                <a:solidFill>
                  <a:schemeClr val="dk1"/>
                </a:solidFill>
                <a:latin typeface="Calibri"/>
                <a:ea typeface="Calibri"/>
                <a:cs typeface="Calibri"/>
                <a:sym typeface="Calibri"/>
              </a:endParaRPr>
            </a:p>
          </p:txBody>
        </p:sp>
        <p:sp>
          <p:nvSpPr>
            <p:cNvPr id="754" name="Google Shape;754;p72"/>
            <p:cNvSpPr/>
            <p:nvPr/>
          </p:nvSpPr>
          <p:spPr>
            <a:xfrm>
              <a:off x="0" y="1921425"/>
              <a:ext cx="5167800" cy="397800"/>
            </a:xfrm>
            <a:prstGeom prst="round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55" name="Google Shape;755;p72"/>
            <p:cNvSpPr txBox="1"/>
            <p:nvPr/>
          </p:nvSpPr>
          <p:spPr>
            <a:xfrm>
              <a:off x="19430" y="1767348"/>
              <a:ext cx="5128800" cy="532500"/>
            </a:xfrm>
            <a:prstGeom prst="rect">
              <a:avLst/>
            </a:prstGeom>
            <a:noFill/>
            <a:ln>
              <a:noFill/>
            </a:ln>
          </p:spPr>
          <p:txBody>
            <a:bodyPr spcFirstLastPara="1" wrap="square" lIns="28575" tIns="28575" rIns="28575" bIns="28575" anchor="ctr" anchorCtr="0">
              <a:noAutofit/>
            </a:bodyPr>
            <a:lstStyle/>
            <a:p>
              <a:pPr marL="0" marR="0" lvl="0" indent="0" algn="l" rtl="0">
                <a:lnSpc>
                  <a:spcPct val="90000"/>
                </a:lnSpc>
                <a:spcBef>
                  <a:spcPts val="0"/>
                </a:spcBef>
                <a:spcAft>
                  <a:spcPts val="0"/>
                </a:spcAft>
                <a:buClr>
                  <a:schemeClr val="lt1"/>
                </a:buClr>
                <a:buSzPts val="800"/>
                <a:buFont typeface="Calibri"/>
                <a:buNone/>
              </a:pPr>
              <a:r>
                <a:rPr lang="en" sz="800" b="1" i="0">
                  <a:solidFill>
                    <a:schemeClr val="lt1"/>
                  </a:solidFill>
                  <a:latin typeface="Calibri"/>
                  <a:ea typeface="Calibri"/>
                  <a:cs typeface="Calibri"/>
                  <a:sym typeface="Calibri"/>
                </a:rPr>
                <a:t>Layers:</a:t>
              </a:r>
              <a:r>
                <a:rPr lang="en" sz="800" b="0" i="0">
                  <a:solidFill>
                    <a:schemeClr val="lt1"/>
                  </a:solidFill>
                  <a:latin typeface="Calibri"/>
                  <a:ea typeface="Calibri"/>
                  <a:cs typeface="Calibri"/>
                  <a:sym typeface="Calibri"/>
                </a:rPr>
                <a:t>The neural network model consists of three fully connected (linear) layers:</a:t>
              </a:r>
              <a:endParaRPr sz="800">
                <a:solidFill>
                  <a:schemeClr val="lt1"/>
                </a:solidFill>
                <a:latin typeface="Calibri"/>
                <a:ea typeface="Calibri"/>
                <a:cs typeface="Calibri"/>
                <a:sym typeface="Calibri"/>
              </a:endParaRPr>
            </a:p>
          </p:txBody>
        </p:sp>
        <p:sp>
          <p:nvSpPr>
            <p:cNvPr id="756" name="Google Shape;756;p72"/>
            <p:cNvSpPr/>
            <p:nvPr/>
          </p:nvSpPr>
          <p:spPr>
            <a:xfrm>
              <a:off x="0" y="2348025"/>
              <a:ext cx="5167800" cy="397800"/>
            </a:xfrm>
            <a:prstGeom prst="round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57" name="Google Shape;757;p72"/>
            <p:cNvSpPr txBox="1"/>
            <p:nvPr/>
          </p:nvSpPr>
          <p:spPr>
            <a:xfrm>
              <a:off x="19419" y="2367444"/>
              <a:ext cx="5128800" cy="359100"/>
            </a:xfrm>
            <a:prstGeom prst="rect">
              <a:avLst/>
            </a:prstGeom>
            <a:noFill/>
            <a:ln>
              <a:noFill/>
            </a:ln>
          </p:spPr>
          <p:txBody>
            <a:bodyPr spcFirstLastPara="1" wrap="square" lIns="28575" tIns="28575" rIns="28575" bIns="28575" anchor="ctr" anchorCtr="0">
              <a:noAutofit/>
            </a:bodyPr>
            <a:lstStyle/>
            <a:p>
              <a:pPr marL="0" marR="0" lvl="0" indent="0" algn="l" rtl="0">
                <a:lnSpc>
                  <a:spcPct val="90000"/>
                </a:lnSpc>
                <a:spcBef>
                  <a:spcPts val="0"/>
                </a:spcBef>
                <a:spcAft>
                  <a:spcPts val="0"/>
                </a:spcAft>
                <a:buClr>
                  <a:schemeClr val="lt1"/>
                </a:buClr>
                <a:buSzPts val="800"/>
                <a:buFont typeface="Calibri"/>
                <a:buNone/>
              </a:pPr>
              <a:r>
                <a:rPr lang="en" sz="800" b="1" i="0">
                  <a:solidFill>
                    <a:schemeClr val="lt1"/>
                  </a:solidFill>
                  <a:latin typeface="Calibri"/>
                  <a:ea typeface="Calibri"/>
                  <a:cs typeface="Calibri"/>
                  <a:sym typeface="Calibri"/>
                </a:rPr>
                <a:t>Input Layer:</a:t>
              </a:r>
              <a:endParaRPr sz="800">
                <a:solidFill>
                  <a:schemeClr val="lt1"/>
                </a:solidFill>
                <a:latin typeface="Calibri"/>
                <a:ea typeface="Calibri"/>
                <a:cs typeface="Calibri"/>
                <a:sym typeface="Calibri"/>
              </a:endParaRPr>
            </a:p>
          </p:txBody>
        </p:sp>
        <p:sp>
          <p:nvSpPr>
            <p:cNvPr id="758" name="Google Shape;758;p72"/>
            <p:cNvSpPr/>
            <p:nvPr/>
          </p:nvSpPr>
          <p:spPr>
            <a:xfrm>
              <a:off x="0" y="2745825"/>
              <a:ext cx="5167800" cy="1656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59" name="Google Shape;759;p72"/>
            <p:cNvSpPr txBox="1"/>
            <p:nvPr/>
          </p:nvSpPr>
          <p:spPr>
            <a:xfrm>
              <a:off x="0" y="2745825"/>
              <a:ext cx="5167800" cy="165600"/>
            </a:xfrm>
            <a:prstGeom prst="rect">
              <a:avLst/>
            </a:prstGeom>
            <a:noFill/>
            <a:ln>
              <a:noFill/>
            </a:ln>
          </p:spPr>
          <p:txBody>
            <a:bodyPr spcFirstLastPara="1" wrap="square" lIns="123050" tIns="9525" rIns="53325" bIns="9525" anchor="t" anchorCtr="0">
              <a:noAutofit/>
            </a:bodyPr>
            <a:lstStyle/>
            <a:p>
              <a:pPr marL="914400" marR="0" lvl="0" indent="0" algn="l" rtl="0">
                <a:lnSpc>
                  <a:spcPct val="90000"/>
                </a:lnSpc>
                <a:spcBef>
                  <a:spcPts val="0"/>
                </a:spcBef>
                <a:spcAft>
                  <a:spcPts val="0"/>
                </a:spcAft>
                <a:buNone/>
              </a:pPr>
              <a:endParaRPr sz="600" b="0" i="0" u="none" strike="noStrike" cap="none">
                <a:solidFill>
                  <a:schemeClr val="dk1"/>
                </a:solidFill>
                <a:latin typeface="Calibri"/>
                <a:ea typeface="Calibri"/>
                <a:cs typeface="Calibri"/>
                <a:sym typeface="Calibri"/>
              </a:endParaRPr>
            </a:p>
          </p:txBody>
        </p:sp>
        <p:sp>
          <p:nvSpPr>
            <p:cNvPr id="760" name="Google Shape;760;p72"/>
            <p:cNvSpPr/>
            <p:nvPr/>
          </p:nvSpPr>
          <p:spPr>
            <a:xfrm>
              <a:off x="0" y="2911425"/>
              <a:ext cx="5167800" cy="397800"/>
            </a:xfrm>
            <a:prstGeom prst="round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61" name="Google Shape;761;p72"/>
            <p:cNvSpPr txBox="1"/>
            <p:nvPr/>
          </p:nvSpPr>
          <p:spPr>
            <a:xfrm>
              <a:off x="19419" y="2930844"/>
              <a:ext cx="5128800" cy="359100"/>
            </a:xfrm>
            <a:prstGeom prst="rect">
              <a:avLst/>
            </a:prstGeom>
            <a:noFill/>
            <a:ln>
              <a:noFill/>
            </a:ln>
          </p:spPr>
          <p:txBody>
            <a:bodyPr spcFirstLastPara="1" wrap="square" lIns="28575" tIns="28575" rIns="28575" bIns="28575" anchor="ctr" anchorCtr="0">
              <a:noAutofit/>
            </a:bodyPr>
            <a:lstStyle/>
            <a:p>
              <a:pPr marL="0" marR="0" lvl="0" indent="0" algn="l" rtl="0">
                <a:lnSpc>
                  <a:spcPct val="90000"/>
                </a:lnSpc>
                <a:spcBef>
                  <a:spcPts val="0"/>
                </a:spcBef>
                <a:spcAft>
                  <a:spcPts val="0"/>
                </a:spcAft>
                <a:buClr>
                  <a:schemeClr val="lt1"/>
                </a:buClr>
                <a:buSzPts val="800"/>
                <a:buFont typeface="Calibri"/>
                <a:buNone/>
              </a:pPr>
              <a:r>
                <a:rPr lang="en" sz="800" b="1" i="0">
                  <a:solidFill>
                    <a:schemeClr val="lt1"/>
                  </a:solidFill>
                  <a:latin typeface="Calibri"/>
                  <a:ea typeface="Calibri"/>
                  <a:cs typeface="Calibri"/>
                  <a:sym typeface="Calibri"/>
                </a:rPr>
                <a:t>Hidden Layers:</a:t>
              </a:r>
              <a:endParaRPr sz="800">
                <a:solidFill>
                  <a:schemeClr val="lt1"/>
                </a:solidFill>
                <a:latin typeface="Calibri"/>
                <a:ea typeface="Calibri"/>
                <a:cs typeface="Calibri"/>
                <a:sym typeface="Calibri"/>
              </a:endParaRPr>
            </a:p>
          </p:txBody>
        </p:sp>
        <p:sp>
          <p:nvSpPr>
            <p:cNvPr id="762" name="Google Shape;762;p72"/>
            <p:cNvSpPr/>
            <p:nvPr/>
          </p:nvSpPr>
          <p:spPr>
            <a:xfrm>
              <a:off x="0" y="3309225"/>
              <a:ext cx="5167800" cy="2742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63" name="Google Shape;763;p72"/>
            <p:cNvSpPr txBox="1"/>
            <p:nvPr/>
          </p:nvSpPr>
          <p:spPr>
            <a:xfrm>
              <a:off x="0" y="3309225"/>
              <a:ext cx="5167800" cy="274200"/>
            </a:xfrm>
            <a:prstGeom prst="rect">
              <a:avLst/>
            </a:prstGeom>
            <a:noFill/>
            <a:ln>
              <a:noFill/>
            </a:ln>
          </p:spPr>
          <p:txBody>
            <a:bodyPr spcFirstLastPara="1" wrap="square" lIns="123050" tIns="9525" rIns="53325" bIns="9525" anchor="t" anchorCtr="0">
              <a:noAutofit/>
            </a:bodyPr>
            <a:lstStyle/>
            <a:p>
              <a:pPr marL="914400" marR="0" lvl="0" indent="0" algn="l" rtl="0">
                <a:lnSpc>
                  <a:spcPct val="90000"/>
                </a:lnSpc>
                <a:spcBef>
                  <a:spcPts val="100"/>
                </a:spcBef>
                <a:spcAft>
                  <a:spcPts val="0"/>
                </a:spcAft>
                <a:buNone/>
              </a:pPr>
              <a:endParaRPr sz="600" b="0" i="0" u="none" strike="noStrike" cap="none">
                <a:solidFill>
                  <a:schemeClr val="dk1"/>
                </a:solidFill>
                <a:latin typeface="Calibri"/>
                <a:ea typeface="Calibri"/>
                <a:cs typeface="Calibri"/>
                <a:sym typeface="Calibri"/>
              </a:endParaRPr>
            </a:p>
          </p:txBody>
        </p:sp>
        <p:sp>
          <p:nvSpPr>
            <p:cNvPr id="764" name="Google Shape;764;p72"/>
            <p:cNvSpPr/>
            <p:nvPr/>
          </p:nvSpPr>
          <p:spPr>
            <a:xfrm>
              <a:off x="0" y="3583500"/>
              <a:ext cx="5167800" cy="397800"/>
            </a:xfrm>
            <a:prstGeom prst="round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65" name="Google Shape;765;p72"/>
            <p:cNvSpPr txBox="1"/>
            <p:nvPr/>
          </p:nvSpPr>
          <p:spPr>
            <a:xfrm>
              <a:off x="19419" y="3602919"/>
              <a:ext cx="5128800" cy="359100"/>
            </a:xfrm>
            <a:prstGeom prst="rect">
              <a:avLst/>
            </a:prstGeom>
            <a:noFill/>
            <a:ln>
              <a:noFill/>
            </a:ln>
          </p:spPr>
          <p:txBody>
            <a:bodyPr spcFirstLastPara="1" wrap="square" lIns="28575" tIns="28575" rIns="28575" bIns="28575" anchor="ctr" anchorCtr="0">
              <a:noAutofit/>
            </a:bodyPr>
            <a:lstStyle/>
            <a:p>
              <a:pPr marL="0" marR="0" lvl="0" indent="0" algn="l" rtl="0">
                <a:lnSpc>
                  <a:spcPct val="90000"/>
                </a:lnSpc>
                <a:spcBef>
                  <a:spcPts val="0"/>
                </a:spcBef>
                <a:spcAft>
                  <a:spcPts val="0"/>
                </a:spcAft>
                <a:buClr>
                  <a:schemeClr val="lt1"/>
                </a:buClr>
                <a:buSzPts val="800"/>
                <a:buFont typeface="Calibri"/>
                <a:buNone/>
              </a:pPr>
              <a:r>
                <a:rPr lang="en" sz="800" b="1" i="0">
                  <a:solidFill>
                    <a:schemeClr val="lt1"/>
                  </a:solidFill>
                  <a:latin typeface="Calibri"/>
                  <a:ea typeface="Calibri"/>
                  <a:cs typeface="Calibri"/>
                  <a:sym typeface="Calibri"/>
                </a:rPr>
                <a:t>Output Layer:</a:t>
              </a:r>
              <a:endParaRPr sz="800">
                <a:solidFill>
                  <a:schemeClr val="lt1"/>
                </a:solidFill>
                <a:latin typeface="Calibri"/>
                <a:ea typeface="Calibri"/>
                <a:cs typeface="Calibri"/>
                <a:sym typeface="Calibri"/>
              </a:endParaRPr>
            </a:p>
          </p:txBody>
        </p:sp>
        <p:sp>
          <p:nvSpPr>
            <p:cNvPr id="766" name="Google Shape;766;p72"/>
            <p:cNvSpPr/>
            <p:nvPr/>
          </p:nvSpPr>
          <p:spPr>
            <a:xfrm>
              <a:off x="0" y="3981300"/>
              <a:ext cx="5167800" cy="2535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67" name="Google Shape;767;p72"/>
            <p:cNvSpPr txBox="1"/>
            <p:nvPr/>
          </p:nvSpPr>
          <p:spPr>
            <a:xfrm>
              <a:off x="0" y="3981300"/>
              <a:ext cx="5167800" cy="253500"/>
            </a:xfrm>
            <a:prstGeom prst="rect">
              <a:avLst/>
            </a:prstGeom>
            <a:noFill/>
            <a:ln>
              <a:noFill/>
            </a:ln>
          </p:spPr>
          <p:txBody>
            <a:bodyPr spcFirstLastPara="1" wrap="square" lIns="123050" tIns="9525" rIns="53325" bIns="9525" anchor="t" anchorCtr="0">
              <a:noAutofit/>
            </a:bodyPr>
            <a:lstStyle/>
            <a:p>
              <a:pPr marL="914400" marR="0" lvl="0" indent="0" algn="l" rtl="0">
                <a:lnSpc>
                  <a:spcPct val="90000"/>
                </a:lnSpc>
                <a:spcBef>
                  <a:spcPts val="0"/>
                </a:spcBef>
                <a:spcAft>
                  <a:spcPts val="0"/>
                </a:spcAft>
                <a:buNone/>
              </a:pPr>
              <a:endParaRPr sz="600" b="0" i="0" u="none" strike="noStrike" cap="none">
                <a:solidFill>
                  <a:schemeClr val="dk1"/>
                </a:solidFill>
                <a:latin typeface="Calibri"/>
                <a:ea typeface="Calibri"/>
                <a:cs typeface="Calibri"/>
                <a:sym typeface="Calibri"/>
              </a:endParaRPr>
            </a:p>
          </p:txBody>
        </p:sp>
        <p:sp>
          <p:nvSpPr>
            <p:cNvPr id="768" name="Google Shape;768;p72"/>
            <p:cNvSpPr/>
            <p:nvPr/>
          </p:nvSpPr>
          <p:spPr>
            <a:xfrm>
              <a:off x="0" y="4234875"/>
              <a:ext cx="5167800" cy="397800"/>
            </a:xfrm>
            <a:prstGeom prst="round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69" name="Google Shape;769;p72"/>
            <p:cNvSpPr txBox="1"/>
            <p:nvPr/>
          </p:nvSpPr>
          <p:spPr>
            <a:xfrm>
              <a:off x="19419" y="4254294"/>
              <a:ext cx="5128800" cy="359100"/>
            </a:xfrm>
            <a:prstGeom prst="rect">
              <a:avLst/>
            </a:prstGeom>
            <a:noFill/>
            <a:ln>
              <a:noFill/>
            </a:ln>
          </p:spPr>
          <p:txBody>
            <a:bodyPr spcFirstLastPara="1" wrap="square" lIns="28575" tIns="28575" rIns="28575" bIns="28575" anchor="ctr" anchorCtr="0">
              <a:noAutofit/>
            </a:bodyPr>
            <a:lstStyle/>
            <a:p>
              <a:pPr marL="0" marR="0" lvl="0" indent="0" algn="l" rtl="0">
                <a:lnSpc>
                  <a:spcPct val="90000"/>
                </a:lnSpc>
                <a:spcBef>
                  <a:spcPts val="0"/>
                </a:spcBef>
                <a:spcAft>
                  <a:spcPts val="0"/>
                </a:spcAft>
                <a:buClr>
                  <a:schemeClr val="lt1"/>
                </a:buClr>
                <a:buSzPts val="800"/>
                <a:buFont typeface="Calibri"/>
                <a:buNone/>
              </a:pPr>
              <a:r>
                <a:rPr lang="en" sz="800" b="1" i="0">
                  <a:solidFill>
                    <a:schemeClr val="lt1"/>
                  </a:solidFill>
                  <a:latin typeface="Calibri"/>
                  <a:ea typeface="Calibri"/>
                  <a:cs typeface="Calibri"/>
                  <a:sym typeface="Calibri"/>
                </a:rPr>
                <a:t>Epochs: </a:t>
              </a:r>
              <a:r>
                <a:rPr lang="en" sz="800" b="0" i="0">
                  <a:solidFill>
                    <a:schemeClr val="lt1"/>
                  </a:solidFill>
                  <a:latin typeface="Calibri"/>
                  <a:ea typeface="Calibri"/>
                  <a:cs typeface="Calibri"/>
                  <a:sym typeface="Calibri"/>
                </a:rPr>
                <a:t>The model is trained for 20 epochs</a:t>
              </a:r>
              <a:endParaRPr sz="800">
                <a:solidFill>
                  <a:schemeClr val="lt1"/>
                </a:solidFill>
                <a:latin typeface="Calibri"/>
                <a:ea typeface="Calibri"/>
                <a:cs typeface="Calibri"/>
                <a:sym typeface="Calibri"/>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73"/>
        <p:cNvGrpSpPr/>
        <p:nvPr/>
      </p:nvGrpSpPr>
      <p:grpSpPr>
        <a:xfrm>
          <a:off x="0" y="0"/>
          <a:ext cx="0" cy="0"/>
          <a:chOff x="0" y="0"/>
          <a:chExt cx="0" cy="0"/>
        </a:xfrm>
      </p:grpSpPr>
      <p:sp>
        <p:nvSpPr>
          <p:cNvPr id="774" name="Google Shape;774;p73"/>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75" name="Google Shape;775;p73"/>
          <p:cNvSpPr/>
          <p:nvPr/>
        </p:nvSpPr>
        <p:spPr>
          <a:xfrm>
            <a:off x="0" y="0"/>
            <a:ext cx="6768548" cy="5143499"/>
          </a:xfrm>
          <a:prstGeom prst="rect">
            <a:avLst/>
          </a:prstGeom>
          <a:solidFill>
            <a:srgbClr val="82766A">
              <a:alpha val="14901"/>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776" name="Google Shape;776;p73" descr="Computer script on a screen"/>
          <p:cNvPicPr preferRelativeResize="0"/>
          <p:nvPr/>
        </p:nvPicPr>
        <p:blipFill rotWithShape="1">
          <a:blip r:embed="rId3">
            <a:alphaModFix/>
          </a:blip>
          <a:srcRect l="10984" r="47965" b="-3"/>
          <a:stretch/>
        </p:blipFill>
        <p:spPr>
          <a:xfrm>
            <a:off x="5976167" y="8"/>
            <a:ext cx="3167834" cy="5143492"/>
          </a:xfrm>
          <a:custGeom>
            <a:avLst/>
            <a:gdLst/>
            <a:ahLst/>
            <a:cxnLst/>
            <a:rect l="l" t="t" r="r" b="b"/>
            <a:pathLst>
              <a:path w="4223778" h="6865951" extrusionOk="0">
                <a:moveTo>
                  <a:pt x="478794" y="0"/>
                </a:moveTo>
                <a:lnTo>
                  <a:pt x="4223778" y="0"/>
                </a:lnTo>
                <a:lnTo>
                  <a:pt x="4223778" y="6865951"/>
                </a:lnTo>
                <a:lnTo>
                  <a:pt x="52221" y="6865951"/>
                </a:lnTo>
                <a:lnTo>
                  <a:pt x="49989" y="6844695"/>
                </a:lnTo>
                <a:cubicBezTo>
                  <a:pt x="46440" y="6810509"/>
                  <a:pt x="42891" y="6776323"/>
                  <a:pt x="41304" y="6765443"/>
                </a:cubicBezTo>
                <a:cubicBezTo>
                  <a:pt x="35681" y="6732842"/>
                  <a:pt x="13533" y="6716945"/>
                  <a:pt x="11182" y="6694817"/>
                </a:cubicBezTo>
                <a:cubicBezTo>
                  <a:pt x="16764" y="6697663"/>
                  <a:pt x="14835" y="6635151"/>
                  <a:pt x="10913" y="6627127"/>
                </a:cubicBezTo>
                <a:cubicBezTo>
                  <a:pt x="19564" y="6579282"/>
                  <a:pt x="-12861" y="6585665"/>
                  <a:pt x="5999" y="6527525"/>
                </a:cubicBezTo>
                <a:cubicBezTo>
                  <a:pt x="12287" y="6468687"/>
                  <a:pt x="19003" y="6409739"/>
                  <a:pt x="7685" y="6346547"/>
                </a:cubicBezTo>
                <a:cubicBezTo>
                  <a:pt x="31149" y="6240430"/>
                  <a:pt x="5895" y="6134229"/>
                  <a:pt x="12535" y="6084924"/>
                </a:cubicBezTo>
                <a:cubicBezTo>
                  <a:pt x="14696" y="6024961"/>
                  <a:pt x="53867" y="6020785"/>
                  <a:pt x="45320" y="5989742"/>
                </a:cubicBezTo>
                <a:cubicBezTo>
                  <a:pt x="41264" y="5940899"/>
                  <a:pt x="43258" y="5932095"/>
                  <a:pt x="40418" y="5889597"/>
                </a:cubicBezTo>
                <a:cubicBezTo>
                  <a:pt x="20860" y="5848611"/>
                  <a:pt x="51187" y="5792775"/>
                  <a:pt x="49796" y="5755774"/>
                </a:cubicBezTo>
                <a:cubicBezTo>
                  <a:pt x="43522" y="5734342"/>
                  <a:pt x="37368" y="5692606"/>
                  <a:pt x="49956" y="5684909"/>
                </a:cubicBezTo>
                <a:cubicBezTo>
                  <a:pt x="52825" y="5660429"/>
                  <a:pt x="62553" y="5623499"/>
                  <a:pt x="67011" y="5608897"/>
                </a:cubicBezTo>
                <a:lnTo>
                  <a:pt x="76701" y="5597290"/>
                </a:lnTo>
                <a:cubicBezTo>
                  <a:pt x="87717" y="5587442"/>
                  <a:pt x="82431" y="5550877"/>
                  <a:pt x="89120" y="5529641"/>
                </a:cubicBezTo>
                <a:cubicBezTo>
                  <a:pt x="69291" y="5496375"/>
                  <a:pt x="118554" y="5526326"/>
                  <a:pt x="94330" y="5470852"/>
                </a:cubicBezTo>
                <a:cubicBezTo>
                  <a:pt x="95483" y="5449506"/>
                  <a:pt x="114690" y="5429653"/>
                  <a:pt x="116139" y="5390946"/>
                </a:cubicBezTo>
                <a:cubicBezTo>
                  <a:pt x="127589" y="5337323"/>
                  <a:pt x="132794" y="5338384"/>
                  <a:pt x="135560" y="5284344"/>
                </a:cubicBezTo>
                <a:cubicBezTo>
                  <a:pt x="143629" y="5226223"/>
                  <a:pt x="148113" y="5192743"/>
                  <a:pt x="158141" y="5143920"/>
                </a:cubicBezTo>
                <a:cubicBezTo>
                  <a:pt x="170128" y="5118849"/>
                  <a:pt x="159838" y="5102006"/>
                  <a:pt x="174950" y="5088188"/>
                </a:cubicBezTo>
                <a:cubicBezTo>
                  <a:pt x="197620" y="5107654"/>
                  <a:pt x="181875" y="4983257"/>
                  <a:pt x="203603" y="5010764"/>
                </a:cubicBezTo>
                <a:lnTo>
                  <a:pt x="258582" y="4919969"/>
                </a:lnTo>
                <a:cubicBezTo>
                  <a:pt x="238838" y="4883087"/>
                  <a:pt x="271098" y="4853332"/>
                  <a:pt x="287910" y="4849612"/>
                </a:cubicBezTo>
                <a:cubicBezTo>
                  <a:pt x="294156" y="4811643"/>
                  <a:pt x="286101" y="4834074"/>
                  <a:pt x="305439" y="4799017"/>
                </a:cubicBezTo>
                <a:cubicBezTo>
                  <a:pt x="322572" y="4758926"/>
                  <a:pt x="352642" y="4705848"/>
                  <a:pt x="373456" y="4667754"/>
                </a:cubicBezTo>
                <a:cubicBezTo>
                  <a:pt x="384080" y="4649919"/>
                  <a:pt x="401158" y="4670663"/>
                  <a:pt x="407944" y="4574050"/>
                </a:cubicBezTo>
                <a:cubicBezTo>
                  <a:pt x="408098" y="4548109"/>
                  <a:pt x="427782" y="4503327"/>
                  <a:pt x="425133" y="4462469"/>
                </a:cubicBezTo>
                <a:lnTo>
                  <a:pt x="433890" y="4364681"/>
                </a:lnTo>
                <a:cubicBezTo>
                  <a:pt x="430018" y="4339230"/>
                  <a:pt x="435361" y="4287915"/>
                  <a:pt x="440691" y="4222147"/>
                </a:cubicBezTo>
                <a:cubicBezTo>
                  <a:pt x="451463" y="4164562"/>
                  <a:pt x="497377" y="4067298"/>
                  <a:pt x="503057" y="3977136"/>
                </a:cubicBezTo>
                <a:cubicBezTo>
                  <a:pt x="519229" y="3939837"/>
                  <a:pt x="472839" y="3875689"/>
                  <a:pt x="507582" y="3776020"/>
                </a:cubicBezTo>
                <a:cubicBezTo>
                  <a:pt x="497716" y="3757477"/>
                  <a:pt x="518006" y="3707185"/>
                  <a:pt x="521577" y="3692206"/>
                </a:cubicBezTo>
                <a:cubicBezTo>
                  <a:pt x="525148" y="3677227"/>
                  <a:pt x="526352" y="3687655"/>
                  <a:pt x="529009" y="3686147"/>
                </a:cubicBezTo>
                <a:cubicBezTo>
                  <a:pt x="531848" y="3650325"/>
                  <a:pt x="545504" y="3563351"/>
                  <a:pt x="551870" y="3514534"/>
                </a:cubicBezTo>
                <a:cubicBezTo>
                  <a:pt x="561331" y="3487751"/>
                  <a:pt x="581973" y="3426419"/>
                  <a:pt x="567205" y="3393248"/>
                </a:cubicBezTo>
                <a:cubicBezTo>
                  <a:pt x="585208" y="3400657"/>
                  <a:pt x="563566" y="3353906"/>
                  <a:pt x="579630" y="3344723"/>
                </a:cubicBezTo>
                <a:cubicBezTo>
                  <a:pt x="592861" y="3339338"/>
                  <a:pt x="589379" y="3323900"/>
                  <a:pt x="592672" y="3310978"/>
                </a:cubicBezTo>
                <a:cubicBezTo>
                  <a:pt x="605351" y="3299735"/>
                  <a:pt x="594296" y="3237176"/>
                  <a:pt x="589270" y="3216655"/>
                </a:cubicBezTo>
                <a:cubicBezTo>
                  <a:pt x="566909" y="3160431"/>
                  <a:pt x="626099" y="3142203"/>
                  <a:pt x="609663" y="3096973"/>
                </a:cubicBezTo>
                <a:cubicBezTo>
                  <a:pt x="609191" y="3084373"/>
                  <a:pt x="615889" y="3033331"/>
                  <a:pt x="618886" y="3023628"/>
                </a:cubicBezTo>
                <a:lnTo>
                  <a:pt x="630425" y="2998646"/>
                </a:lnTo>
                <a:lnTo>
                  <a:pt x="640017" y="2995914"/>
                </a:lnTo>
                <a:lnTo>
                  <a:pt x="643600" y="2978244"/>
                </a:lnTo>
                <a:lnTo>
                  <a:pt x="659520" y="2950805"/>
                </a:lnTo>
                <a:cubicBezTo>
                  <a:pt x="620152" y="2937671"/>
                  <a:pt x="687598" y="2860550"/>
                  <a:pt x="650890" y="2864933"/>
                </a:cubicBezTo>
                <a:cubicBezTo>
                  <a:pt x="663707" y="2817056"/>
                  <a:pt x="662078" y="2779813"/>
                  <a:pt x="640210" y="2741864"/>
                </a:cubicBezTo>
                <a:cubicBezTo>
                  <a:pt x="634452" y="2649732"/>
                  <a:pt x="665268" y="2597914"/>
                  <a:pt x="639387" y="2510931"/>
                </a:cubicBezTo>
                <a:cubicBezTo>
                  <a:pt x="645574" y="2407642"/>
                  <a:pt x="671719" y="2317589"/>
                  <a:pt x="680438" y="2227415"/>
                </a:cubicBezTo>
                <a:cubicBezTo>
                  <a:pt x="664175" y="2189847"/>
                  <a:pt x="704423" y="2141655"/>
                  <a:pt x="688135" y="2054289"/>
                </a:cubicBezTo>
                <a:cubicBezTo>
                  <a:pt x="683239" y="2048201"/>
                  <a:pt x="684029" y="1979567"/>
                  <a:pt x="681480" y="1972202"/>
                </a:cubicBezTo>
                <a:lnTo>
                  <a:pt x="686247" y="1917474"/>
                </a:lnTo>
                <a:lnTo>
                  <a:pt x="679783" y="1862721"/>
                </a:lnTo>
                <a:cubicBezTo>
                  <a:pt x="683677" y="1851209"/>
                  <a:pt x="688980" y="1824057"/>
                  <a:pt x="686639" y="1818227"/>
                </a:cubicBezTo>
                <a:lnTo>
                  <a:pt x="658235" y="1742488"/>
                </a:lnTo>
                <a:cubicBezTo>
                  <a:pt x="645662" y="1715201"/>
                  <a:pt x="661423" y="1719638"/>
                  <a:pt x="636990" y="1638389"/>
                </a:cubicBezTo>
                <a:cubicBezTo>
                  <a:pt x="626351" y="1601441"/>
                  <a:pt x="629414" y="1617134"/>
                  <a:pt x="602059" y="1570807"/>
                </a:cubicBezTo>
                <a:lnTo>
                  <a:pt x="570903" y="1513173"/>
                </a:lnTo>
                <a:cubicBezTo>
                  <a:pt x="570781" y="1503175"/>
                  <a:pt x="550561" y="1468055"/>
                  <a:pt x="550438" y="1458058"/>
                </a:cubicBezTo>
                <a:cubicBezTo>
                  <a:pt x="556848" y="1428101"/>
                  <a:pt x="546263" y="1422712"/>
                  <a:pt x="531416" y="1385478"/>
                </a:cubicBezTo>
                <a:cubicBezTo>
                  <a:pt x="527790" y="1370753"/>
                  <a:pt x="490725" y="1304050"/>
                  <a:pt x="501981" y="1265452"/>
                </a:cubicBezTo>
                <a:cubicBezTo>
                  <a:pt x="501825" y="1234781"/>
                  <a:pt x="490462" y="1187660"/>
                  <a:pt x="487370" y="1141743"/>
                </a:cubicBezTo>
                <a:cubicBezTo>
                  <a:pt x="484278" y="1095826"/>
                  <a:pt x="483852" y="1028118"/>
                  <a:pt x="483427" y="989948"/>
                </a:cubicBezTo>
                <a:cubicBezTo>
                  <a:pt x="483001" y="951779"/>
                  <a:pt x="494678" y="945984"/>
                  <a:pt x="484820" y="912725"/>
                </a:cubicBezTo>
                <a:cubicBezTo>
                  <a:pt x="467566" y="854951"/>
                  <a:pt x="510777" y="860797"/>
                  <a:pt x="475093" y="812798"/>
                </a:cubicBezTo>
                <a:cubicBezTo>
                  <a:pt x="461960" y="787034"/>
                  <a:pt x="498505" y="551948"/>
                  <a:pt x="461972" y="450605"/>
                </a:cubicBezTo>
                <a:cubicBezTo>
                  <a:pt x="470167" y="357604"/>
                  <a:pt x="458694" y="431306"/>
                  <a:pt x="465015" y="372906"/>
                </a:cubicBezTo>
                <a:cubicBezTo>
                  <a:pt x="503427" y="364177"/>
                  <a:pt x="489736" y="290341"/>
                  <a:pt x="490377" y="246134"/>
                </a:cubicBezTo>
                <a:cubicBezTo>
                  <a:pt x="491019" y="201927"/>
                  <a:pt x="449725" y="138160"/>
                  <a:pt x="468864" y="107666"/>
                </a:cubicBezTo>
                <a:cubicBezTo>
                  <a:pt x="468282" y="89794"/>
                  <a:pt x="477749" y="76947"/>
                  <a:pt x="477167" y="59075"/>
                </a:cubicBezTo>
                <a:lnTo>
                  <a:pt x="472992" y="14560"/>
                </a:lnTo>
                <a:close/>
              </a:path>
            </a:pathLst>
          </a:custGeom>
          <a:noFill/>
          <a:ln>
            <a:noFill/>
          </a:ln>
        </p:spPr>
      </p:pic>
      <p:sp>
        <p:nvSpPr>
          <p:cNvPr id="777" name="Google Shape;777;p73"/>
          <p:cNvSpPr txBox="1">
            <a:spLocks noGrp="1"/>
          </p:cNvSpPr>
          <p:nvPr>
            <p:ph type="title"/>
          </p:nvPr>
        </p:nvSpPr>
        <p:spPr>
          <a:xfrm>
            <a:off x="852776" y="457200"/>
            <a:ext cx="5123391" cy="992165"/>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2100"/>
              <a:buFont typeface="Arial"/>
              <a:buNone/>
            </a:pPr>
            <a:r>
              <a:rPr lang="en" sz="2100" b="1" i="0" u="none" strike="noStrike" dirty="0">
                <a:latin typeface="Arial"/>
                <a:ea typeface="Arial"/>
                <a:cs typeface="Arial"/>
                <a:sym typeface="Arial"/>
              </a:rPr>
              <a:t>Transfer learning - </a:t>
            </a:r>
            <a:r>
              <a:rPr lang="en" sz="2100" b="1" i="1" u="none" strike="noStrike" dirty="0">
                <a:latin typeface="Arial"/>
                <a:ea typeface="Arial"/>
                <a:cs typeface="Arial"/>
                <a:sym typeface="Arial"/>
              </a:rPr>
              <a:t>Leveraging BERT for Fraud Detection</a:t>
            </a:r>
            <a:br>
              <a:rPr lang="en" sz="2100" b="1" i="0" u="none" strike="noStrike" dirty="0">
                <a:latin typeface="Arial"/>
                <a:ea typeface="Arial"/>
                <a:cs typeface="Arial"/>
                <a:sym typeface="Arial"/>
              </a:rPr>
            </a:br>
            <a:endParaRPr sz="2100" dirty="0"/>
          </a:p>
        </p:txBody>
      </p:sp>
      <p:sp>
        <p:nvSpPr>
          <p:cNvPr id="2" name="Rectangle 1">
            <a:extLst>
              <a:ext uri="{FF2B5EF4-FFF2-40B4-BE49-F238E27FC236}">
                <a16:creationId xmlns:a16="http://schemas.microsoft.com/office/drawing/2014/main" id="{EB523F58-1A02-79AA-2852-3A9CEFF99888}"/>
              </a:ext>
            </a:extLst>
          </p:cNvPr>
          <p:cNvSpPr/>
          <p:nvPr/>
        </p:nvSpPr>
        <p:spPr>
          <a:xfrm>
            <a:off x="8067837" y="419177"/>
            <a:ext cx="2351315" cy="887635"/>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To Be Updated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with a bar and a number of text&#10;&#10;Description automatically generated with medium confidence">
            <a:extLst>
              <a:ext uri="{FF2B5EF4-FFF2-40B4-BE49-F238E27FC236}">
                <a16:creationId xmlns:a16="http://schemas.microsoft.com/office/drawing/2014/main" id="{98525621-2397-48B3-8892-B6010E72CA26}"/>
              </a:ext>
            </a:extLst>
          </p:cNvPr>
          <p:cNvPicPr>
            <a:picLocks noChangeAspect="1"/>
          </p:cNvPicPr>
          <p:nvPr/>
        </p:nvPicPr>
        <p:blipFill>
          <a:blip r:embed="rId2"/>
          <a:stretch>
            <a:fillRect/>
          </a:stretch>
        </p:blipFill>
        <p:spPr>
          <a:xfrm>
            <a:off x="82057" y="612510"/>
            <a:ext cx="2799936" cy="2320097"/>
          </a:xfrm>
          <a:prstGeom prst="rect">
            <a:avLst/>
          </a:prstGeom>
        </p:spPr>
      </p:pic>
      <p:pic>
        <p:nvPicPr>
          <p:cNvPr id="7" name="Picture 6">
            <a:extLst>
              <a:ext uri="{FF2B5EF4-FFF2-40B4-BE49-F238E27FC236}">
                <a16:creationId xmlns:a16="http://schemas.microsoft.com/office/drawing/2014/main" id="{314FF677-1438-D8D3-6D79-2B79F3E96663}"/>
              </a:ext>
            </a:extLst>
          </p:cNvPr>
          <p:cNvPicPr>
            <a:picLocks noChangeAspect="1"/>
          </p:cNvPicPr>
          <p:nvPr/>
        </p:nvPicPr>
        <p:blipFill rotWithShape="1">
          <a:blip r:embed="rId3"/>
          <a:srcRect t="1536" b="5176"/>
          <a:stretch/>
        </p:blipFill>
        <p:spPr>
          <a:xfrm>
            <a:off x="209025" y="2985181"/>
            <a:ext cx="2975047" cy="2122715"/>
          </a:xfrm>
          <a:prstGeom prst="rect">
            <a:avLst/>
          </a:prstGeom>
        </p:spPr>
      </p:pic>
      <p:sp>
        <p:nvSpPr>
          <p:cNvPr id="11" name="Google Shape;164;p13">
            <a:extLst>
              <a:ext uri="{FF2B5EF4-FFF2-40B4-BE49-F238E27FC236}">
                <a16:creationId xmlns:a16="http://schemas.microsoft.com/office/drawing/2014/main" id="{B0D5989E-4B38-9B4D-88C2-49603F80F35E}"/>
              </a:ext>
            </a:extLst>
          </p:cNvPr>
          <p:cNvSpPr txBox="1"/>
          <p:nvPr/>
        </p:nvSpPr>
        <p:spPr>
          <a:xfrm>
            <a:off x="-65316" y="160529"/>
            <a:ext cx="9274628" cy="517297"/>
          </a:xfrm>
          <a:prstGeom prst="rect">
            <a:avLst/>
          </a:prstGeom>
          <a:noFill/>
          <a:ln>
            <a:noFill/>
          </a:ln>
        </p:spPr>
        <p:txBody>
          <a:bodyPr spcFirstLastPara="1" wrap="square" lIns="91425" tIns="91425" rIns="91425" bIns="91425" anchor="t" anchorCtr="0">
            <a:noAutofit/>
          </a:bodyPr>
          <a:lstStyle/>
          <a:p>
            <a:pPr algn="ctr" defTabSz="685800">
              <a:buClrTx/>
              <a:defRPr/>
            </a:pPr>
            <a:r>
              <a:rPr lang="en-US" sz="1800" b="1" kern="1200" dirty="0" err="1">
                <a:solidFill>
                  <a:srgbClr val="151631"/>
                </a:solidFill>
                <a:latin typeface="Poppins" panose="00000500000000000000" pitchFamily="2" charset="0"/>
                <a:ea typeface="+mn-ea"/>
                <a:cs typeface="+mn-cs"/>
              </a:rPr>
              <a:t>XGBoost</a:t>
            </a:r>
            <a:r>
              <a:rPr lang="en-US" sz="1800" b="1" kern="1200" dirty="0">
                <a:solidFill>
                  <a:srgbClr val="151631"/>
                </a:solidFill>
                <a:latin typeface="Poppins" panose="00000500000000000000" pitchFamily="2" charset="0"/>
                <a:ea typeface="+mn-ea"/>
                <a:cs typeface="+mn-cs"/>
              </a:rPr>
              <a:t> Model for Fraud Detection</a:t>
            </a:r>
          </a:p>
        </p:txBody>
      </p:sp>
      <p:sp>
        <p:nvSpPr>
          <p:cNvPr id="12" name="Google Shape;417;p18">
            <a:extLst>
              <a:ext uri="{FF2B5EF4-FFF2-40B4-BE49-F238E27FC236}">
                <a16:creationId xmlns:a16="http://schemas.microsoft.com/office/drawing/2014/main" id="{A4E5F291-9C48-FE5C-E623-EB6F02C272A0}"/>
              </a:ext>
            </a:extLst>
          </p:cNvPr>
          <p:cNvSpPr/>
          <p:nvPr/>
        </p:nvSpPr>
        <p:spPr>
          <a:xfrm>
            <a:off x="3029366" y="1045029"/>
            <a:ext cx="718041" cy="1651549"/>
          </a:xfrm>
          <a:custGeom>
            <a:avLst/>
            <a:gdLst/>
            <a:ahLst/>
            <a:cxnLst/>
            <a:rect l="l" t="t" r="r" b="b"/>
            <a:pathLst>
              <a:path w="91631" h="90106" extrusionOk="0">
                <a:moveTo>
                  <a:pt x="0" y="90106"/>
                </a:moveTo>
                <a:lnTo>
                  <a:pt x="84773" y="0"/>
                </a:lnTo>
                <a:lnTo>
                  <a:pt x="91631" y="16192"/>
                </a:lnTo>
                <a:close/>
              </a:path>
            </a:pathLst>
          </a:custGeom>
          <a:solidFill>
            <a:srgbClr val="666666">
              <a:alpha val="12549"/>
            </a:srgbClr>
          </a:solidFill>
          <a:ln>
            <a:noFill/>
          </a:ln>
        </p:spPr>
        <p:txBody>
          <a:bodyPr/>
          <a:lstStyle/>
          <a:p>
            <a:pPr defTabSz="685800">
              <a:buClrTx/>
            </a:pPr>
            <a:endParaRPr lang="en-IN" sz="1350" kern="1200">
              <a:solidFill>
                <a:prstClr val="black"/>
              </a:solidFill>
              <a:latin typeface="Calibri" panose="020F0502020204030204"/>
              <a:ea typeface="+mn-ea"/>
              <a:cs typeface="+mn-cs"/>
            </a:endParaRPr>
          </a:p>
        </p:txBody>
      </p:sp>
      <p:sp>
        <p:nvSpPr>
          <p:cNvPr id="13" name="Rectangle: Rounded Corners 12">
            <a:extLst>
              <a:ext uri="{FF2B5EF4-FFF2-40B4-BE49-F238E27FC236}">
                <a16:creationId xmlns:a16="http://schemas.microsoft.com/office/drawing/2014/main" id="{A674B91F-C953-2820-3264-C1B26211947C}"/>
              </a:ext>
            </a:extLst>
          </p:cNvPr>
          <p:cNvSpPr/>
          <p:nvPr/>
        </p:nvSpPr>
        <p:spPr>
          <a:xfrm>
            <a:off x="3641270" y="756424"/>
            <a:ext cx="5241473" cy="775607"/>
          </a:xfrm>
          <a:prstGeom prst="roundRect">
            <a:avLst/>
          </a:prstGeom>
          <a:solidFill>
            <a:srgbClr val="D2DE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4313" indent="-214313" defTabSz="685800">
              <a:buClrTx/>
              <a:buFont typeface="Arial" panose="020B0604020202020204" pitchFamily="34" charset="0"/>
              <a:buChar char="•"/>
            </a:pPr>
            <a:r>
              <a:rPr lang="en-US" sz="1200" i="1" dirty="0">
                <a:solidFill>
                  <a:srgbClr val="374151"/>
                </a:solidFill>
                <a:latin typeface="Fira Sans" panose="020B0503050000020004" pitchFamily="34" charset="0"/>
              </a:rPr>
              <a:t>Chosen for efficacy in handling imbalanced data and accommodating missing values; </a:t>
            </a:r>
            <a:r>
              <a:rPr lang="en-IN" sz="1200" i="1" dirty="0">
                <a:solidFill>
                  <a:srgbClr val="374151"/>
                </a:solidFill>
                <a:latin typeface="Fira Sans" panose="020B0503050000020004" pitchFamily="34" charset="0"/>
              </a:rPr>
              <a:t>Supports parallel processing</a:t>
            </a:r>
            <a:endParaRPr lang="en-US" sz="1200" i="1" dirty="0">
              <a:solidFill>
                <a:srgbClr val="374151"/>
              </a:solidFill>
              <a:latin typeface="Fira Sans" panose="020B0503050000020004" pitchFamily="34" charset="0"/>
            </a:endParaRPr>
          </a:p>
          <a:p>
            <a:pPr marL="214313" indent="-214313" defTabSz="685800">
              <a:buClrTx/>
              <a:buFont typeface="Arial" panose="020B0604020202020204" pitchFamily="34" charset="0"/>
              <a:buChar char="•"/>
            </a:pPr>
            <a:r>
              <a:rPr lang="en-US" sz="1200" i="1" dirty="0">
                <a:solidFill>
                  <a:srgbClr val="374151"/>
                </a:solidFill>
                <a:latin typeface="Fira Sans" panose="020B0503050000020004" pitchFamily="34" charset="0"/>
              </a:rPr>
              <a:t>Inherently assigns different weights to positive and negative classes, aligning well with skewed data</a:t>
            </a:r>
          </a:p>
        </p:txBody>
      </p:sp>
      <p:sp>
        <p:nvSpPr>
          <p:cNvPr id="14" name="Google Shape;425;p18">
            <a:extLst>
              <a:ext uri="{FF2B5EF4-FFF2-40B4-BE49-F238E27FC236}">
                <a16:creationId xmlns:a16="http://schemas.microsoft.com/office/drawing/2014/main" id="{ADA19A5B-7B45-BE4D-1A3D-FBD192A0D0E2}"/>
              </a:ext>
            </a:extLst>
          </p:cNvPr>
          <p:cNvSpPr/>
          <p:nvPr/>
        </p:nvSpPr>
        <p:spPr>
          <a:xfrm>
            <a:off x="3029366" y="2807931"/>
            <a:ext cx="611904" cy="177251"/>
          </a:xfrm>
          <a:custGeom>
            <a:avLst/>
            <a:gdLst/>
            <a:ahLst/>
            <a:cxnLst/>
            <a:rect l="l" t="t" r="r" b="b"/>
            <a:pathLst>
              <a:path w="88964" h="18479" extrusionOk="0">
                <a:moveTo>
                  <a:pt x="0" y="11430"/>
                </a:moveTo>
                <a:lnTo>
                  <a:pt x="88964" y="0"/>
                </a:lnTo>
                <a:lnTo>
                  <a:pt x="88964" y="18479"/>
                </a:lnTo>
                <a:close/>
              </a:path>
            </a:pathLst>
          </a:custGeom>
          <a:solidFill>
            <a:srgbClr val="666666">
              <a:alpha val="12549"/>
            </a:srgbClr>
          </a:solidFill>
          <a:ln>
            <a:noFill/>
          </a:ln>
        </p:spPr>
        <p:txBody>
          <a:bodyPr/>
          <a:lstStyle/>
          <a:p>
            <a:pPr defTabSz="685800">
              <a:buClrTx/>
            </a:pPr>
            <a:endParaRPr lang="en-IN" sz="1350" kern="1200">
              <a:solidFill>
                <a:prstClr val="black"/>
              </a:solidFill>
              <a:latin typeface="Calibri" panose="020F0502020204030204"/>
              <a:ea typeface="+mn-ea"/>
              <a:cs typeface="+mn-cs"/>
            </a:endParaRPr>
          </a:p>
        </p:txBody>
      </p:sp>
      <p:graphicFrame>
        <p:nvGraphicFramePr>
          <p:cNvPr id="15" name="Table 14">
            <a:extLst>
              <a:ext uri="{FF2B5EF4-FFF2-40B4-BE49-F238E27FC236}">
                <a16:creationId xmlns:a16="http://schemas.microsoft.com/office/drawing/2014/main" id="{46486D13-A717-92A6-30D9-F0539FF3CA29}"/>
              </a:ext>
            </a:extLst>
          </p:cNvPr>
          <p:cNvGraphicFramePr>
            <a:graphicFrameLocks noGrp="1"/>
          </p:cNvGraphicFramePr>
          <p:nvPr>
            <p:extLst>
              <p:ext uri="{D42A27DB-BD31-4B8C-83A1-F6EECF244321}">
                <p14:modId xmlns:p14="http://schemas.microsoft.com/office/powerpoint/2010/main" val="943634726"/>
              </p:ext>
            </p:extLst>
          </p:nvPr>
        </p:nvGraphicFramePr>
        <p:xfrm>
          <a:off x="3641270" y="1705860"/>
          <a:ext cx="4506478" cy="1954489"/>
        </p:xfrm>
        <a:graphic>
          <a:graphicData uri="http://schemas.openxmlformats.org/drawingml/2006/table">
            <a:tbl>
              <a:tblPr firstRow="1" bandRow="1">
                <a:tableStyleId>{5C22544A-7EE6-4342-B048-85BDC9FD1C3A}</a:tableStyleId>
              </a:tblPr>
              <a:tblGrid>
                <a:gridCol w="2253239">
                  <a:extLst>
                    <a:ext uri="{9D8B030D-6E8A-4147-A177-3AD203B41FA5}">
                      <a16:colId xmlns:a16="http://schemas.microsoft.com/office/drawing/2014/main" val="3645583008"/>
                    </a:ext>
                  </a:extLst>
                </a:gridCol>
                <a:gridCol w="2253239">
                  <a:extLst>
                    <a:ext uri="{9D8B030D-6E8A-4147-A177-3AD203B41FA5}">
                      <a16:colId xmlns:a16="http://schemas.microsoft.com/office/drawing/2014/main" val="107845458"/>
                    </a:ext>
                  </a:extLst>
                </a:gridCol>
              </a:tblGrid>
              <a:tr h="389785">
                <a:tc gridSpan="2">
                  <a:txBody>
                    <a:bodyPr/>
                    <a:lstStyle/>
                    <a:p>
                      <a:pPr algn="ctr"/>
                      <a:r>
                        <a:rPr lang="en-IN" sz="1200" b="1" dirty="0"/>
                        <a:t>Train : Test Data Split – 80:20</a:t>
                      </a:r>
                    </a:p>
                  </a:txBody>
                  <a:tcPr marL="68580" marR="68580" marT="34290" marB="34290" anchor="ctr"/>
                </a:tc>
                <a:tc hMerge="1">
                  <a:txBody>
                    <a:bodyPr/>
                    <a:lstStyle/>
                    <a:p>
                      <a:endParaRPr lang="en-IN" b="1" dirty="0"/>
                    </a:p>
                  </a:txBody>
                  <a:tcPr/>
                </a:tc>
                <a:extLst>
                  <a:ext uri="{0D108BD9-81ED-4DB2-BD59-A6C34878D82A}">
                    <a16:rowId xmlns:a16="http://schemas.microsoft.com/office/drawing/2014/main" val="738639110"/>
                  </a:ext>
                </a:extLst>
              </a:tr>
              <a:tr h="260784">
                <a:tc gridSpan="2">
                  <a:txBody>
                    <a:bodyPr/>
                    <a:lstStyle/>
                    <a:p>
                      <a:pPr algn="ctr"/>
                      <a:r>
                        <a:rPr lang="en-IN" sz="1200" b="1" dirty="0"/>
                        <a:t>Performance Metrics</a:t>
                      </a:r>
                    </a:p>
                  </a:txBody>
                  <a:tcPr marL="68580" marR="68580" marT="34290" marB="34290">
                    <a:solidFill>
                      <a:schemeClr val="accent1">
                        <a:lumMod val="60000"/>
                        <a:lumOff val="40000"/>
                      </a:schemeClr>
                    </a:solidFill>
                  </a:tcPr>
                </a:tc>
                <a:tc hMerge="1">
                  <a:txBody>
                    <a:bodyPr/>
                    <a:lstStyle/>
                    <a:p>
                      <a:endParaRPr lang="en-IN" dirty="0"/>
                    </a:p>
                  </a:txBody>
                  <a:tcPr/>
                </a:tc>
                <a:extLst>
                  <a:ext uri="{0D108BD9-81ED-4DB2-BD59-A6C34878D82A}">
                    <a16:rowId xmlns:a16="http://schemas.microsoft.com/office/drawing/2014/main" val="632523062"/>
                  </a:ext>
                </a:extLst>
              </a:tr>
              <a:tr h="260784">
                <a:tc>
                  <a:txBody>
                    <a:bodyPr/>
                    <a:lstStyle/>
                    <a:p>
                      <a:r>
                        <a:rPr lang="en-IN" sz="1200" b="1" dirty="0"/>
                        <a:t>Precision</a:t>
                      </a:r>
                    </a:p>
                  </a:txBody>
                  <a:tcPr marL="68580" marR="68580" marT="34290" marB="34290"/>
                </a:tc>
                <a:tc>
                  <a:txBody>
                    <a:bodyPr/>
                    <a:lstStyle/>
                    <a:p>
                      <a:pPr algn="ctr"/>
                      <a:r>
                        <a:rPr lang="en-IN" sz="1200" dirty="0"/>
                        <a:t>95.09%</a:t>
                      </a:r>
                    </a:p>
                  </a:txBody>
                  <a:tcPr marL="68580" marR="68580" marT="34290" marB="34290"/>
                </a:tc>
                <a:extLst>
                  <a:ext uri="{0D108BD9-81ED-4DB2-BD59-A6C34878D82A}">
                    <a16:rowId xmlns:a16="http://schemas.microsoft.com/office/drawing/2014/main" val="1671722112"/>
                  </a:ext>
                </a:extLst>
              </a:tr>
              <a:tr h="260784">
                <a:tc>
                  <a:txBody>
                    <a:bodyPr/>
                    <a:lstStyle/>
                    <a:p>
                      <a:r>
                        <a:rPr lang="en-IN" sz="1200" b="1" dirty="0"/>
                        <a:t>Recall</a:t>
                      </a:r>
                    </a:p>
                  </a:txBody>
                  <a:tcPr marL="68580" marR="68580" marT="34290" marB="34290"/>
                </a:tc>
                <a:tc>
                  <a:txBody>
                    <a:bodyPr/>
                    <a:lstStyle/>
                    <a:p>
                      <a:pPr algn="ctr"/>
                      <a:r>
                        <a:rPr lang="en-IN" sz="1200" dirty="0"/>
                        <a:t>88.27%</a:t>
                      </a:r>
                    </a:p>
                  </a:txBody>
                  <a:tcPr marL="68580" marR="68580" marT="34290" marB="34290"/>
                </a:tc>
                <a:extLst>
                  <a:ext uri="{0D108BD9-81ED-4DB2-BD59-A6C34878D82A}">
                    <a16:rowId xmlns:a16="http://schemas.microsoft.com/office/drawing/2014/main" val="1297366089"/>
                  </a:ext>
                </a:extLst>
              </a:tr>
              <a:tr h="260784">
                <a:tc>
                  <a:txBody>
                    <a:bodyPr/>
                    <a:lstStyle/>
                    <a:p>
                      <a:r>
                        <a:rPr lang="en-IN" sz="1200" b="1" dirty="0"/>
                        <a:t>Accuracy</a:t>
                      </a:r>
                    </a:p>
                  </a:txBody>
                  <a:tcPr marL="68580" marR="68580" marT="34290" marB="34290"/>
                </a:tc>
                <a:tc>
                  <a:txBody>
                    <a:bodyPr/>
                    <a:lstStyle/>
                    <a:p>
                      <a:pPr algn="ctr"/>
                      <a:r>
                        <a:rPr lang="en-IN" sz="1200" dirty="0"/>
                        <a:t>99.95%</a:t>
                      </a:r>
                    </a:p>
                  </a:txBody>
                  <a:tcPr marL="68580" marR="68580" marT="34290" marB="34290"/>
                </a:tc>
                <a:extLst>
                  <a:ext uri="{0D108BD9-81ED-4DB2-BD59-A6C34878D82A}">
                    <a16:rowId xmlns:a16="http://schemas.microsoft.com/office/drawing/2014/main" val="370468251"/>
                  </a:ext>
                </a:extLst>
              </a:tr>
              <a:tr h="260784">
                <a:tc>
                  <a:txBody>
                    <a:bodyPr/>
                    <a:lstStyle/>
                    <a:p>
                      <a:r>
                        <a:rPr lang="en-IN" sz="1200" b="1" dirty="0"/>
                        <a:t>F1- score</a:t>
                      </a:r>
                    </a:p>
                  </a:txBody>
                  <a:tcPr marL="68580" marR="68580" marT="34290" marB="34290"/>
                </a:tc>
                <a:tc>
                  <a:txBody>
                    <a:bodyPr/>
                    <a:lstStyle/>
                    <a:p>
                      <a:pPr algn="ctr"/>
                      <a:r>
                        <a:rPr lang="en-IN" sz="1200" dirty="0"/>
                        <a:t>91.56%</a:t>
                      </a:r>
                    </a:p>
                  </a:txBody>
                  <a:tcPr marL="68580" marR="68580" marT="34290" marB="34290"/>
                </a:tc>
                <a:extLst>
                  <a:ext uri="{0D108BD9-81ED-4DB2-BD59-A6C34878D82A}">
                    <a16:rowId xmlns:a16="http://schemas.microsoft.com/office/drawing/2014/main" val="4034993920"/>
                  </a:ext>
                </a:extLst>
              </a:tr>
              <a:tr h="260784">
                <a:tc>
                  <a:txBody>
                    <a:bodyPr/>
                    <a:lstStyle/>
                    <a:p>
                      <a:r>
                        <a:rPr lang="en-IN" sz="1200" b="1" dirty="0"/>
                        <a:t>AUC PR</a:t>
                      </a:r>
                    </a:p>
                  </a:txBody>
                  <a:tcPr marL="68580" marR="68580" marT="34290" marB="34290"/>
                </a:tc>
                <a:tc>
                  <a:txBody>
                    <a:bodyPr/>
                    <a:lstStyle/>
                    <a:p>
                      <a:pPr algn="ctr"/>
                      <a:r>
                        <a:rPr lang="en-IN" sz="1200" dirty="0"/>
                        <a:t>96.80%</a:t>
                      </a:r>
                    </a:p>
                  </a:txBody>
                  <a:tcPr marL="68580" marR="68580" marT="34290" marB="34290"/>
                </a:tc>
                <a:extLst>
                  <a:ext uri="{0D108BD9-81ED-4DB2-BD59-A6C34878D82A}">
                    <a16:rowId xmlns:a16="http://schemas.microsoft.com/office/drawing/2014/main" val="1901614082"/>
                  </a:ext>
                </a:extLst>
              </a:tr>
            </a:tbl>
          </a:graphicData>
        </a:graphic>
      </p:graphicFrame>
      <p:sp>
        <p:nvSpPr>
          <p:cNvPr id="16" name="Google Shape;417;p18">
            <a:extLst>
              <a:ext uri="{FF2B5EF4-FFF2-40B4-BE49-F238E27FC236}">
                <a16:creationId xmlns:a16="http://schemas.microsoft.com/office/drawing/2014/main" id="{67FC3BE5-3C1B-D39F-FB0A-2ACCB4A939BA}"/>
              </a:ext>
            </a:extLst>
          </p:cNvPr>
          <p:cNvSpPr/>
          <p:nvPr/>
        </p:nvSpPr>
        <p:spPr>
          <a:xfrm flipV="1">
            <a:off x="3029366" y="3427921"/>
            <a:ext cx="718041" cy="1274707"/>
          </a:xfrm>
          <a:custGeom>
            <a:avLst/>
            <a:gdLst/>
            <a:ahLst/>
            <a:cxnLst/>
            <a:rect l="l" t="t" r="r" b="b"/>
            <a:pathLst>
              <a:path w="91631" h="90106" extrusionOk="0">
                <a:moveTo>
                  <a:pt x="0" y="90106"/>
                </a:moveTo>
                <a:lnTo>
                  <a:pt x="84773" y="0"/>
                </a:lnTo>
                <a:lnTo>
                  <a:pt x="91631" y="16192"/>
                </a:lnTo>
                <a:close/>
              </a:path>
            </a:pathLst>
          </a:custGeom>
          <a:solidFill>
            <a:srgbClr val="666666">
              <a:alpha val="12549"/>
            </a:srgbClr>
          </a:solidFill>
          <a:ln>
            <a:noFill/>
          </a:ln>
        </p:spPr>
        <p:txBody>
          <a:bodyPr/>
          <a:lstStyle/>
          <a:p>
            <a:pPr defTabSz="685800">
              <a:buClrTx/>
            </a:pPr>
            <a:endParaRPr lang="en-IN" sz="1350" kern="1200">
              <a:solidFill>
                <a:prstClr val="black"/>
              </a:solidFill>
              <a:latin typeface="Calibri" panose="020F0502020204030204"/>
              <a:ea typeface="+mn-ea"/>
              <a:cs typeface="+mn-cs"/>
            </a:endParaRPr>
          </a:p>
        </p:txBody>
      </p:sp>
      <p:sp>
        <p:nvSpPr>
          <p:cNvPr id="17" name="Rectangle: Rounded Corners 16">
            <a:extLst>
              <a:ext uri="{FF2B5EF4-FFF2-40B4-BE49-F238E27FC236}">
                <a16:creationId xmlns:a16="http://schemas.microsoft.com/office/drawing/2014/main" id="{5C74F895-A9B3-BEFF-54C7-A3BE8ABF8A3B}"/>
              </a:ext>
            </a:extLst>
          </p:cNvPr>
          <p:cNvSpPr/>
          <p:nvPr/>
        </p:nvSpPr>
        <p:spPr>
          <a:xfrm>
            <a:off x="3641270" y="4046539"/>
            <a:ext cx="5241473" cy="775607"/>
          </a:xfrm>
          <a:prstGeom prst="roundRect">
            <a:avLst/>
          </a:prstGeom>
          <a:solidFill>
            <a:srgbClr val="D2DE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buClrTx/>
            </a:pPr>
            <a:r>
              <a:rPr lang="en-US" sz="1200" b="1" i="1" dirty="0">
                <a:solidFill>
                  <a:srgbClr val="374151"/>
                </a:solidFill>
                <a:latin typeface="Fira Sans" panose="020B0503050000020004" pitchFamily="34" charset="0"/>
              </a:rPr>
              <a:t>The </a:t>
            </a:r>
            <a:r>
              <a:rPr lang="en-US" sz="1200" b="1" i="1" dirty="0" err="1">
                <a:solidFill>
                  <a:srgbClr val="374151"/>
                </a:solidFill>
                <a:latin typeface="Fira Sans" panose="020B0503050000020004" pitchFamily="34" charset="0"/>
              </a:rPr>
              <a:t>XGBoost</a:t>
            </a:r>
            <a:r>
              <a:rPr lang="en-US" sz="1200" b="1" i="1" dirty="0">
                <a:solidFill>
                  <a:srgbClr val="374151"/>
                </a:solidFill>
                <a:latin typeface="Fira Sans" panose="020B0503050000020004" pitchFamily="34" charset="0"/>
              </a:rPr>
              <a:t> model excels in fraud detection, demonstrating exceptional precision and recall balance, robust overall accuracy, and a high AUC PR score, making it a well-suited choice for effective identification of fraudulent transactions</a:t>
            </a:r>
          </a:p>
        </p:txBody>
      </p:sp>
    </p:spTree>
    <p:extLst>
      <p:ext uri="{BB962C8B-B14F-4D97-AF65-F5344CB8AC3E}">
        <p14:creationId xmlns:p14="http://schemas.microsoft.com/office/powerpoint/2010/main" val="14270880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64;p13">
            <a:extLst>
              <a:ext uri="{FF2B5EF4-FFF2-40B4-BE49-F238E27FC236}">
                <a16:creationId xmlns:a16="http://schemas.microsoft.com/office/drawing/2014/main" id="{8AD2EC30-A5ED-EE0F-9A09-CEC1ABBF2898}"/>
              </a:ext>
            </a:extLst>
          </p:cNvPr>
          <p:cNvSpPr txBox="1"/>
          <p:nvPr/>
        </p:nvSpPr>
        <p:spPr>
          <a:xfrm>
            <a:off x="-65316" y="160529"/>
            <a:ext cx="9274628" cy="517297"/>
          </a:xfrm>
          <a:prstGeom prst="rect">
            <a:avLst/>
          </a:prstGeom>
          <a:noFill/>
          <a:ln>
            <a:noFill/>
          </a:ln>
        </p:spPr>
        <p:txBody>
          <a:bodyPr spcFirstLastPara="1" wrap="square" lIns="91425" tIns="91425" rIns="91425" bIns="91425" anchor="t" anchorCtr="0">
            <a:noAutofit/>
          </a:bodyPr>
          <a:lstStyle/>
          <a:p>
            <a:pPr algn="ctr" defTabSz="685800">
              <a:buClrTx/>
              <a:defRPr/>
            </a:pPr>
            <a:r>
              <a:rPr lang="en-US" sz="1800" b="1" kern="1200" dirty="0">
                <a:solidFill>
                  <a:srgbClr val="151631"/>
                </a:solidFill>
                <a:latin typeface="Poppins" panose="00000500000000000000" pitchFamily="2" charset="0"/>
                <a:ea typeface="+mn-ea"/>
                <a:cs typeface="+mn-cs"/>
              </a:rPr>
              <a:t>A Deep Dive into </a:t>
            </a:r>
            <a:r>
              <a:rPr lang="en-US" sz="1800" b="1" kern="1200" dirty="0" err="1">
                <a:solidFill>
                  <a:srgbClr val="151631"/>
                </a:solidFill>
                <a:latin typeface="Poppins" panose="00000500000000000000" pitchFamily="2" charset="0"/>
                <a:ea typeface="+mn-ea"/>
                <a:cs typeface="+mn-cs"/>
              </a:rPr>
              <a:t>CatBoost</a:t>
            </a:r>
            <a:r>
              <a:rPr lang="en-US" sz="1800" b="1" kern="1200" dirty="0">
                <a:solidFill>
                  <a:srgbClr val="151631"/>
                </a:solidFill>
                <a:latin typeface="Poppins" panose="00000500000000000000" pitchFamily="2" charset="0"/>
                <a:ea typeface="+mn-ea"/>
                <a:cs typeface="+mn-cs"/>
              </a:rPr>
              <a:t> Fraud Detection Accuracy</a:t>
            </a:r>
          </a:p>
        </p:txBody>
      </p:sp>
      <p:sp>
        <p:nvSpPr>
          <p:cNvPr id="10" name="Google Shape;425;p18">
            <a:extLst>
              <a:ext uri="{FF2B5EF4-FFF2-40B4-BE49-F238E27FC236}">
                <a16:creationId xmlns:a16="http://schemas.microsoft.com/office/drawing/2014/main" id="{2DC58BA9-CE70-656E-05D0-E59777C422CB}"/>
              </a:ext>
            </a:extLst>
          </p:cNvPr>
          <p:cNvSpPr/>
          <p:nvPr/>
        </p:nvSpPr>
        <p:spPr>
          <a:xfrm flipH="1">
            <a:off x="4571999" y="2146623"/>
            <a:ext cx="800100" cy="204692"/>
          </a:xfrm>
          <a:custGeom>
            <a:avLst/>
            <a:gdLst/>
            <a:ahLst/>
            <a:cxnLst/>
            <a:rect l="l" t="t" r="r" b="b"/>
            <a:pathLst>
              <a:path w="88964" h="18479" extrusionOk="0">
                <a:moveTo>
                  <a:pt x="0" y="11430"/>
                </a:moveTo>
                <a:lnTo>
                  <a:pt x="88964" y="0"/>
                </a:lnTo>
                <a:lnTo>
                  <a:pt x="88964" y="18479"/>
                </a:lnTo>
                <a:close/>
              </a:path>
            </a:pathLst>
          </a:custGeom>
          <a:solidFill>
            <a:srgbClr val="666666">
              <a:alpha val="12549"/>
            </a:srgbClr>
          </a:solidFill>
          <a:ln>
            <a:noFill/>
          </a:ln>
        </p:spPr>
        <p:txBody>
          <a:bodyPr/>
          <a:lstStyle/>
          <a:p>
            <a:pPr defTabSz="685800">
              <a:buClrTx/>
            </a:pPr>
            <a:endParaRPr lang="en-IN" sz="1350" kern="1200">
              <a:solidFill>
                <a:prstClr val="black"/>
              </a:solidFill>
              <a:latin typeface="Calibri" panose="020F0502020204030204"/>
              <a:ea typeface="+mn-ea"/>
              <a:cs typeface="+mn-cs"/>
            </a:endParaRPr>
          </a:p>
        </p:txBody>
      </p:sp>
      <p:graphicFrame>
        <p:nvGraphicFramePr>
          <p:cNvPr id="11" name="Table 10">
            <a:extLst>
              <a:ext uri="{FF2B5EF4-FFF2-40B4-BE49-F238E27FC236}">
                <a16:creationId xmlns:a16="http://schemas.microsoft.com/office/drawing/2014/main" id="{6B5DD922-0A46-2B28-E308-212E10E453F8}"/>
              </a:ext>
            </a:extLst>
          </p:cNvPr>
          <p:cNvGraphicFramePr>
            <a:graphicFrameLocks noGrp="1"/>
          </p:cNvGraphicFramePr>
          <p:nvPr>
            <p:extLst>
              <p:ext uri="{D42A27DB-BD31-4B8C-83A1-F6EECF244321}">
                <p14:modId xmlns:p14="http://schemas.microsoft.com/office/powerpoint/2010/main" val="3445809321"/>
              </p:ext>
            </p:extLst>
          </p:nvPr>
        </p:nvGraphicFramePr>
        <p:xfrm>
          <a:off x="65520" y="1227326"/>
          <a:ext cx="4506478" cy="1954489"/>
        </p:xfrm>
        <a:graphic>
          <a:graphicData uri="http://schemas.openxmlformats.org/drawingml/2006/table">
            <a:tbl>
              <a:tblPr firstRow="1" bandRow="1">
                <a:tableStyleId>{5C22544A-7EE6-4342-B048-85BDC9FD1C3A}</a:tableStyleId>
              </a:tblPr>
              <a:tblGrid>
                <a:gridCol w="2253239">
                  <a:extLst>
                    <a:ext uri="{9D8B030D-6E8A-4147-A177-3AD203B41FA5}">
                      <a16:colId xmlns:a16="http://schemas.microsoft.com/office/drawing/2014/main" val="3645583008"/>
                    </a:ext>
                  </a:extLst>
                </a:gridCol>
                <a:gridCol w="2253239">
                  <a:extLst>
                    <a:ext uri="{9D8B030D-6E8A-4147-A177-3AD203B41FA5}">
                      <a16:colId xmlns:a16="http://schemas.microsoft.com/office/drawing/2014/main" val="107845458"/>
                    </a:ext>
                  </a:extLst>
                </a:gridCol>
              </a:tblGrid>
              <a:tr h="389785">
                <a:tc gridSpan="2">
                  <a:txBody>
                    <a:bodyPr/>
                    <a:lstStyle/>
                    <a:p>
                      <a:pPr algn="ctr"/>
                      <a:r>
                        <a:rPr lang="en-IN" sz="1200" b="1" dirty="0"/>
                        <a:t>Train : Test Data Split – 80:20</a:t>
                      </a:r>
                    </a:p>
                  </a:txBody>
                  <a:tcPr marL="68580" marR="68580" marT="34290" marB="34290" anchor="ctr"/>
                </a:tc>
                <a:tc hMerge="1">
                  <a:txBody>
                    <a:bodyPr/>
                    <a:lstStyle/>
                    <a:p>
                      <a:endParaRPr lang="en-IN" b="1" dirty="0"/>
                    </a:p>
                  </a:txBody>
                  <a:tcPr/>
                </a:tc>
                <a:extLst>
                  <a:ext uri="{0D108BD9-81ED-4DB2-BD59-A6C34878D82A}">
                    <a16:rowId xmlns:a16="http://schemas.microsoft.com/office/drawing/2014/main" val="738639110"/>
                  </a:ext>
                </a:extLst>
              </a:tr>
              <a:tr h="260784">
                <a:tc gridSpan="2">
                  <a:txBody>
                    <a:bodyPr/>
                    <a:lstStyle/>
                    <a:p>
                      <a:pPr algn="ctr"/>
                      <a:r>
                        <a:rPr lang="en-IN" sz="1200" b="1" dirty="0"/>
                        <a:t>Performance Metrics</a:t>
                      </a:r>
                    </a:p>
                  </a:txBody>
                  <a:tcPr marL="68580" marR="68580" marT="34290" marB="34290">
                    <a:solidFill>
                      <a:schemeClr val="accent1">
                        <a:lumMod val="60000"/>
                        <a:lumOff val="40000"/>
                      </a:schemeClr>
                    </a:solidFill>
                  </a:tcPr>
                </a:tc>
                <a:tc hMerge="1">
                  <a:txBody>
                    <a:bodyPr/>
                    <a:lstStyle/>
                    <a:p>
                      <a:endParaRPr lang="en-IN" dirty="0"/>
                    </a:p>
                  </a:txBody>
                  <a:tcPr/>
                </a:tc>
                <a:extLst>
                  <a:ext uri="{0D108BD9-81ED-4DB2-BD59-A6C34878D82A}">
                    <a16:rowId xmlns:a16="http://schemas.microsoft.com/office/drawing/2014/main" val="632523062"/>
                  </a:ext>
                </a:extLst>
              </a:tr>
              <a:tr h="260784">
                <a:tc>
                  <a:txBody>
                    <a:bodyPr/>
                    <a:lstStyle/>
                    <a:p>
                      <a:r>
                        <a:rPr lang="en-IN" sz="1200" b="1" dirty="0"/>
                        <a:t>Precision</a:t>
                      </a:r>
                    </a:p>
                  </a:txBody>
                  <a:tcPr marL="68580" marR="68580" marT="34290" marB="34290"/>
                </a:tc>
                <a:tc>
                  <a:txBody>
                    <a:bodyPr/>
                    <a:lstStyle/>
                    <a:p>
                      <a:pPr algn="ctr"/>
                      <a:r>
                        <a:rPr lang="en-IN" sz="1200" dirty="0"/>
                        <a:t>99.64%</a:t>
                      </a:r>
                    </a:p>
                  </a:txBody>
                  <a:tcPr marL="68580" marR="68580" marT="34290" marB="34290"/>
                </a:tc>
                <a:extLst>
                  <a:ext uri="{0D108BD9-81ED-4DB2-BD59-A6C34878D82A}">
                    <a16:rowId xmlns:a16="http://schemas.microsoft.com/office/drawing/2014/main" val="1671722112"/>
                  </a:ext>
                </a:extLst>
              </a:tr>
              <a:tr h="260784">
                <a:tc>
                  <a:txBody>
                    <a:bodyPr/>
                    <a:lstStyle/>
                    <a:p>
                      <a:r>
                        <a:rPr lang="en-IN" sz="1200" b="1" dirty="0"/>
                        <a:t>Recall</a:t>
                      </a:r>
                    </a:p>
                  </a:txBody>
                  <a:tcPr marL="68580" marR="68580" marT="34290" marB="34290"/>
                </a:tc>
                <a:tc>
                  <a:txBody>
                    <a:bodyPr/>
                    <a:lstStyle/>
                    <a:p>
                      <a:pPr algn="ctr"/>
                      <a:r>
                        <a:rPr lang="en-IN" sz="1200" dirty="0"/>
                        <a:t>99.51%</a:t>
                      </a:r>
                    </a:p>
                  </a:txBody>
                  <a:tcPr marL="68580" marR="68580" marT="34290" marB="34290"/>
                </a:tc>
                <a:extLst>
                  <a:ext uri="{0D108BD9-81ED-4DB2-BD59-A6C34878D82A}">
                    <a16:rowId xmlns:a16="http://schemas.microsoft.com/office/drawing/2014/main" val="1297366089"/>
                  </a:ext>
                </a:extLst>
              </a:tr>
              <a:tr h="260784">
                <a:tc>
                  <a:txBody>
                    <a:bodyPr/>
                    <a:lstStyle/>
                    <a:p>
                      <a:r>
                        <a:rPr lang="en-IN" sz="1200" b="1" dirty="0"/>
                        <a:t>Accuracy</a:t>
                      </a:r>
                    </a:p>
                  </a:txBody>
                  <a:tcPr marL="68580" marR="68580" marT="34290" marB="34290"/>
                </a:tc>
                <a:tc>
                  <a:txBody>
                    <a:bodyPr/>
                    <a:lstStyle/>
                    <a:p>
                      <a:pPr algn="ctr"/>
                      <a:r>
                        <a:rPr lang="en-IN" sz="1200" dirty="0"/>
                        <a:t>100.00%</a:t>
                      </a:r>
                    </a:p>
                  </a:txBody>
                  <a:tcPr marL="68580" marR="68580" marT="34290" marB="34290"/>
                </a:tc>
                <a:extLst>
                  <a:ext uri="{0D108BD9-81ED-4DB2-BD59-A6C34878D82A}">
                    <a16:rowId xmlns:a16="http://schemas.microsoft.com/office/drawing/2014/main" val="370468251"/>
                  </a:ext>
                </a:extLst>
              </a:tr>
              <a:tr h="260784">
                <a:tc>
                  <a:txBody>
                    <a:bodyPr/>
                    <a:lstStyle/>
                    <a:p>
                      <a:r>
                        <a:rPr lang="en-IN" sz="1200" b="1" dirty="0"/>
                        <a:t>F1- score</a:t>
                      </a:r>
                    </a:p>
                  </a:txBody>
                  <a:tcPr marL="68580" marR="68580" marT="34290" marB="34290"/>
                </a:tc>
                <a:tc>
                  <a:txBody>
                    <a:bodyPr/>
                    <a:lstStyle/>
                    <a:p>
                      <a:pPr algn="ctr"/>
                      <a:r>
                        <a:rPr lang="en-IN" sz="1200" dirty="0"/>
                        <a:t>99.57%</a:t>
                      </a:r>
                    </a:p>
                  </a:txBody>
                  <a:tcPr marL="68580" marR="68580" marT="34290" marB="34290"/>
                </a:tc>
                <a:extLst>
                  <a:ext uri="{0D108BD9-81ED-4DB2-BD59-A6C34878D82A}">
                    <a16:rowId xmlns:a16="http://schemas.microsoft.com/office/drawing/2014/main" val="4034993920"/>
                  </a:ext>
                </a:extLst>
              </a:tr>
              <a:tr h="260784">
                <a:tc>
                  <a:txBody>
                    <a:bodyPr/>
                    <a:lstStyle/>
                    <a:p>
                      <a:r>
                        <a:rPr lang="en-IN" sz="1200" b="1" dirty="0"/>
                        <a:t>AUC PR</a:t>
                      </a:r>
                    </a:p>
                  </a:txBody>
                  <a:tcPr marL="68580" marR="68580" marT="34290" marB="34290"/>
                </a:tc>
                <a:tc>
                  <a:txBody>
                    <a:bodyPr/>
                    <a:lstStyle/>
                    <a:p>
                      <a:pPr algn="ctr"/>
                      <a:r>
                        <a:rPr lang="en-IN" sz="1200" dirty="0"/>
                        <a:t>99.70%</a:t>
                      </a:r>
                    </a:p>
                  </a:txBody>
                  <a:tcPr marL="68580" marR="68580" marT="34290" marB="34290"/>
                </a:tc>
                <a:extLst>
                  <a:ext uri="{0D108BD9-81ED-4DB2-BD59-A6C34878D82A}">
                    <a16:rowId xmlns:a16="http://schemas.microsoft.com/office/drawing/2014/main" val="1901614082"/>
                  </a:ext>
                </a:extLst>
              </a:tr>
            </a:tbl>
          </a:graphicData>
        </a:graphic>
      </p:graphicFrame>
      <p:sp>
        <p:nvSpPr>
          <p:cNvPr id="12" name="Rectangle: Rounded Corners 11">
            <a:extLst>
              <a:ext uri="{FF2B5EF4-FFF2-40B4-BE49-F238E27FC236}">
                <a16:creationId xmlns:a16="http://schemas.microsoft.com/office/drawing/2014/main" id="{6FC9281D-ED37-B85A-F2B3-69BC34AF4C1F}"/>
              </a:ext>
            </a:extLst>
          </p:cNvPr>
          <p:cNvSpPr/>
          <p:nvPr/>
        </p:nvSpPr>
        <p:spPr>
          <a:xfrm>
            <a:off x="253093" y="4046539"/>
            <a:ext cx="8629650" cy="775607"/>
          </a:xfrm>
          <a:prstGeom prst="roundRect">
            <a:avLst/>
          </a:prstGeom>
          <a:solidFill>
            <a:srgbClr val="D2DE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buClrTx/>
            </a:pPr>
            <a:r>
              <a:rPr lang="en-US" sz="1200" b="1" i="1" dirty="0">
                <a:solidFill>
                  <a:srgbClr val="374151"/>
                </a:solidFill>
                <a:latin typeface="Fira Sans" panose="020B0503050000020004" pitchFamily="34" charset="0"/>
              </a:rPr>
              <a:t>The </a:t>
            </a:r>
            <a:r>
              <a:rPr lang="en-US" sz="1200" b="1" i="1" dirty="0" err="1">
                <a:solidFill>
                  <a:srgbClr val="374151"/>
                </a:solidFill>
                <a:latin typeface="Fira Sans" panose="020B0503050000020004" pitchFamily="34" charset="0"/>
              </a:rPr>
              <a:t>CatBoost</a:t>
            </a:r>
            <a:r>
              <a:rPr lang="en-US" sz="1200" b="1" i="1" dirty="0">
                <a:solidFill>
                  <a:srgbClr val="374151"/>
                </a:solidFill>
                <a:latin typeface="Fira Sans" panose="020B0503050000020004" pitchFamily="34" charset="0"/>
              </a:rPr>
              <a:t> model demonstrates exceptional performance in fraud detection, with high precision, recall, accuracy, F1 score, and AUC PR score, indicating robustness and effectiveness in identifying fraudulent transactions</a:t>
            </a:r>
          </a:p>
        </p:txBody>
      </p:sp>
      <p:pic>
        <p:nvPicPr>
          <p:cNvPr id="4" name="Picture 3" descr="A graph of a catboost&#10;&#10;Description automatically generated">
            <a:extLst>
              <a:ext uri="{FF2B5EF4-FFF2-40B4-BE49-F238E27FC236}">
                <a16:creationId xmlns:a16="http://schemas.microsoft.com/office/drawing/2014/main" id="{3CE70EC5-A47F-9DC1-BEE0-526B3C17BA1D}"/>
              </a:ext>
            </a:extLst>
          </p:cNvPr>
          <p:cNvPicPr>
            <a:picLocks noChangeAspect="1"/>
          </p:cNvPicPr>
          <p:nvPr/>
        </p:nvPicPr>
        <p:blipFill>
          <a:blip r:embed="rId2"/>
          <a:stretch>
            <a:fillRect/>
          </a:stretch>
        </p:blipFill>
        <p:spPr>
          <a:xfrm>
            <a:off x="5372099" y="587465"/>
            <a:ext cx="3597694" cy="3118315"/>
          </a:xfrm>
          <a:prstGeom prst="rect">
            <a:avLst/>
          </a:prstGeom>
        </p:spPr>
      </p:pic>
    </p:spTree>
    <p:extLst>
      <p:ext uri="{BB962C8B-B14F-4D97-AF65-F5344CB8AC3E}">
        <p14:creationId xmlns:p14="http://schemas.microsoft.com/office/powerpoint/2010/main" val="2951346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een line graph with white text&#10;&#10;Description automatically generated">
            <a:extLst>
              <a:ext uri="{FF2B5EF4-FFF2-40B4-BE49-F238E27FC236}">
                <a16:creationId xmlns:a16="http://schemas.microsoft.com/office/drawing/2014/main" id="{7342FFC4-6FA7-5482-645D-4001155D6E31}"/>
              </a:ext>
            </a:extLst>
          </p:cNvPr>
          <p:cNvPicPr>
            <a:picLocks noGrp="1" noChangeAspect="1"/>
          </p:cNvPicPr>
          <p:nvPr>
            <p:ph idx="1"/>
          </p:nvPr>
        </p:nvPicPr>
        <p:blipFill>
          <a:blip r:embed="rId2"/>
          <a:stretch>
            <a:fillRect/>
          </a:stretch>
        </p:blipFill>
        <p:spPr>
          <a:xfrm>
            <a:off x="-146957" y="806624"/>
            <a:ext cx="4264246" cy="3291656"/>
          </a:xfrm>
        </p:spPr>
      </p:pic>
      <p:sp>
        <p:nvSpPr>
          <p:cNvPr id="7" name="Google Shape;164;p13">
            <a:extLst>
              <a:ext uri="{FF2B5EF4-FFF2-40B4-BE49-F238E27FC236}">
                <a16:creationId xmlns:a16="http://schemas.microsoft.com/office/drawing/2014/main" id="{30A19882-4771-B7D7-7729-9A106993D227}"/>
              </a:ext>
            </a:extLst>
          </p:cNvPr>
          <p:cNvSpPr txBox="1"/>
          <p:nvPr/>
        </p:nvSpPr>
        <p:spPr>
          <a:xfrm>
            <a:off x="-65316" y="160529"/>
            <a:ext cx="9274628" cy="517297"/>
          </a:xfrm>
          <a:prstGeom prst="rect">
            <a:avLst/>
          </a:prstGeom>
          <a:noFill/>
          <a:ln>
            <a:noFill/>
          </a:ln>
        </p:spPr>
        <p:txBody>
          <a:bodyPr spcFirstLastPara="1" wrap="square" lIns="91425" tIns="91425" rIns="91425" bIns="91425" anchor="t" anchorCtr="0">
            <a:noAutofit/>
          </a:bodyPr>
          <a:lstStyle/>
          <a:p>
            <a:pPr algn="ctr" defTabSz="685800">
              <a:buClrTx/>
              <a:defRPr/>
            </a:pPr>
            <a:r>
              <a:rPr lang="en-US" sz="1800" b="1" kern="1200" dirty="0">
                <a:solidFill>
                  <a:srgbClr val="151631"/>
                </a:solidFill>
                <a:latin typeface="Poppins" panose="00000500000000000000" pitchFamily="2" charset="0"/>
                <a:ea typeface="+mn-ea"/>
                <a:cs typeface="+mn-cs"/>
              </a:rPr>
              <a:t>Optimizing Precision and Recall: SVM Insights</a:t>
            </a:r>
          </a:p>
        </p:txBody>
      </p:sp>
      <p:sp>
        <p:nvSpPr>
          <p:cNvPr id="8" name="Rectangle 7">
            <a:extLst>
              <a:ext uri="{FF2B5EF4-FFF2-40B4-BE49-F238E27FC236}">
                <a16:creationId xmlns:a16="http://schemas.microsoft.com/office/drawing/2014/main" id="{54708906-DB34-0214-2CA5-15EC9B56A0AC}"/>
              </a:ext>
            </a:extLst>
          </p:cNvPr>
          <p:cNvSpPr/>
          <p:nvPr/>
        </p:nvSpPr>
        <p:spPr>
          <a:xfrm>
            <a:off x="4024993" y="1045220"/>
            <a:ext cx="5119007" cy="310053"/>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685800">
              <a:buClrTx/>
            </a:pPr>
            <a:r>
              <a:rPr lang="en-IN" sz="1350" b="1" kern="1200" dirty="0">
                <a:solidFill>
                  <a:prstClr val="black"/>
                </a:solidFill>
                <a:latin typeface="Fira Sans" panose="020B0503050000020004" pitchFamily="34" charset="0"/>
              </a:rPr>
              <a:t>SVM Model Evaluation Metrics:</a:t>
            </a:r>
            <a:endParaRPr lang="en-IN" sz="1350" kern="1200" dirty="0">
              <a:solidFill>
                <a:prstClr val="black"/>
              </a:solidFill>
              <a:latin typeface="Fira Sans" panose="020B0503050000020004" pitchFamily="34" charset="0"/>
            </a:endParaRPr>
          </a:p>
        </p:txBody>
      </p:sp>
      <p:sp>
        <p:nvSpPr>
          <p:cNvPr id="9" name="Rectangle 8">
            <a:extLst>
              <a:ext uri="{FF2B5EF4-FFF2-40B4-BE49-F238E27FC236}">
                <a16:creationId xmlns:a16="http://schemas.microsoft.com/office/drawing/2014/main" id="{3EEAC633-F0C4-2733-3CA8-A1CDBC77862F}"/>
              </a:ext>
            </a:extLst>
          </p:cNvPr>
          <p:cNvSpPr/>
          <p:nvPr/>
        </p:nvSpPr>
        <p:spPr>
          <a:xfrm>
            <a:off x="4245429" y="1365345"/>
            <a:ext cx="4898572" cy="733388"/>
          </a:xfrm>
          <a:prstGeom prst="rect">
            <a:avLst/>
          </a:prstGeom>
          <a:noFill/>
          <a:ln w="25400" cap="flat" cmpd="sng" algn="ctr">
            <a:noFill/>
            <a:prstDash val="solid"/>
          </a:ln>
          <a:effectLst/>
        </p:spPr>
        <p:txBody>
          <a:bodyPr rtlCol="0" anchor="ctr"/>
          <a:lstStyle/>
          <a:p>
            <a:pPr defTabSz="685800">
              <a:buClrTx/>
              <a:buFont typeface="Arial" panose="020B0604020202020204" pitchFamily="34" charset="0"/>
              <a:buChar char="•"/>
            </a:pPr>
            <a:r>
              <a:rPr lang="en-US" sz="1200" i="1" dirty="0">
                <a:solidFill>
                  <a:srgbClr val="374151"/>
                </a:solidFill>
                <a:latin typeface="Fira Sans" panose="020B0503050000020004" pitchFamily="34" charset="0"/>
                <a:ea typeface="+mn-ea"/>
                <a:cs typeface="+mn-cs"/>
              </a:rPr>
              <a:t> Precision-Recall (PR) curve is a key metric</a:t>
            </a:r>
          </a:p>
          <a:p>
            <a:pPr defTabSz="685800">
              <a:buClrTx/>
              <a:buFont typeface="Arial" panose="020B0604020202020204" pitchFamily="34" charset="0"/>
              <a:buChar char="•"/>
            </a:pPr>
            <a:r>
              <a:rPr lang="en-US" sz="1200" i="1" dirty="0">
                <a:solidFill>
                  <a:srgbClr val="374151"/>
                </a:solidFill>
                <a:latin typeface="Fira Sans" panose="020B0503050000020004" pitchFamily="34" charset="0"/>
                <a:ea typeface="+mn-ea"/>
                <a:cs typeface="+mn-cs"/>
              </a:rPr>
              <a:t> Illustrates precision-recall trade-off for various thresholds</a:t>
            </a:r>
          </a:p>
          <a:p>
            <a:pPr defTabSz="685800">
              <a:buClrTx/>
              <a:defRPr/>
            </a:pPr>
            <a:endParaRPr lang="en-US" sz="1200" i="1" dirty="0">
              <a:solidFill>
                <a:srgbClr val="374151"/>
              </a:solidFill>
              <a:latin typeface="Fira Sans" panose="020B0503050000020004" pitchFamily="34" charset="0"/>
              <a:ea typeface="+mn-ea"/>
              <a:cs typeface="+mn-cs"/>
            </a:endParaRPr>
          </a:p>
        </p:txBody>
      </p:sp>
      <p:sp>
        <p:nvSpPr>
          <p:cNvPr id="10" name="Rectangle 9">
            <a:extLst>
              <a:ext uri="{FF2B5EF4-FFF2-40B4-BE49-F238E27FC236}">
                <a16:creationId xmlns:a16="http://schemas.microsoft.com/office/drawing/2014/main" id="{4358CABC-2DD3-A3B1-7CBE-F39BCF5A60B5}"/>
              </a:ext>
            </a:extLst>
          </p:cNvPr>
          <p:cNvSpPr/>
          <p:nvPr/>
        </p:nvSpPr>
        <p:spPr>
          <a:xfrm>
            <a:off x="4024993" y="1926641"/>
            <a:ext cx="5119007" cy="310053"/>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685800">
              <a:buClrTx/>
            </a:pPr>
            <a:r>
              <a:rPr lang="en-IN" sz="1350" b="1" kern="1200" dirty="0">
                <a:solidFill>
                  <a:prstClr val="black"/>
                </a:solidFill>
                <a:latin typeface="Fira Sans" panose="020B0503050000020004" pitchFamily="34" charset="0"/>
              </a:rPr>
              <a:t>Performance Indicator:</a:t>
            </a:r>
          </a:p>
        </p:txBody>
      </p:sp>
      <p:sp>
        <p:nvSpPr>
          <p:cNvPr id="11" name="Rectangle 10">
            <a:extLst>
              <a:ext uri="{FF2B5EF4-FFF2-40B4-BE49-F238E27FC236}">
                <a16:creationId xmlns:a16="http://schemas.microsoft.com/office/drawing/2014/main" id="{30B7B213-9BC2-AFA8-1154-56CA17B40605}"/>
              </a:ext>
            </a:extLst>
          </p:cNvPr>
          <p:cNvSpPr/>
          <p:nvPr/>
        </p:nvSpPr>
        <p:spPr>
          <a:xfrm>
            <a:off x="4245429" y="2156956"/>
            <a:ext cx="4898572" cy="733388"/>
          </a:xfrm>
          <a:prstGeom prst="rect">
            <a:avLst/>
          </a:prstGeom>
          <a:noFill/>
          <a:ln w="25400" cap="flat" cmpd="sng" algn="ctr">
            <a:noFill/>
            <a:prstDash val="solid"/>
          </a:ln>
          <a:effectLst/>
        </p:spPr>
        <p:txBody>
          <a:bodyPr rtlCol="0" anchor="ctr"/>
          <a:lstStyle/>
          <a:p>
            <a:pPr defTabSz="685800">
              <a:buClrTx/>
              <a:buFont typeface="Arial" panose="020B0604020202020204" pitchFamily="34" charset="0"/>
              <a:buChar char="•"/>
            </a:pPr>
            <a:r>
              <a:rPr lang="en-US" sz="1200" i="1" dirty="0">
                <a:solidFill>
                  <a:srgbClr val="374151"/>
                </a:solidFill>
                <a:latin typeface="Fira Sans" panose="020B0503050000020004" pitchFamily="34" charset="0"/>
                <a:ea typeface="+mn-ea"/>
                <a:cs typeface="+mn-cs"/>
              </a:rPr>
              <a:t> High area under the PR curve (e.g., 0.94) signifies strong predictive ability</a:t>
            </a:r>
          </a:p>
        </p:txBody>
      </p:sp>
      <p:sp>
        <p:nvSpPr>
          <p:cNvPr id="12" name="Rectangle 11">
            <a:extLst>
              <a:ext uri="{FF2B5EF4-FFF2-40B4-BE49-F238E27FC236}">
                <a16:creationId xmlns:a16="http://schemas.microsoft.com/office/drawing/2014/main" id="{B300B54F-532F-7170-501A-C67B61F32A45}"/>
              </a:ext>
            </a:extLst>
          </p:cNvPr>
          <p:cNvSpPr/>
          <p:nvPr/>
        </p:nvSpPr>
        <p:spPr>
          <a:xfrm>
            <a:off x="4024993" y="2865851"/>
            <a:ext cx="5119007" cy="310053"/>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685800">
              <a:buClrTx/>
            </a:pPr>
            <a:r>
              <a:rPr lang="en-IN" sz="1350" b="1" kern="1200" dirty="0">
                <a:solidFill>
                  <a:prstClr val="black"/>
                </a:solidFill>
                <a:latin typeface="Fira Sans" panose="020B0503050000020004" pitchFamily="34" charset="0"/>
              </a:rPr>
              <a:t>Trade-Off Analysis:</a:t>
            </a:r>
          </a:p>
        </p:txBody>
      </p:sp>
      <p:sp>
        <p:nvSpPr>
          <p:cNvPr id="13" name="Rectangle 12">
            <a:extLst>
              <a:ext uri="{FF2B5EF4-FFF2-40B4-BE49-F238E27FC236}">
                <a16:creationId xmlns:a16="http://schemas.microsoft.com/office/drawing/2014/main" id="{ACAD73E5-EC75-2EDB-563C-C92C031614B7}"/>
              </a:ext>
            </a:extLst>
          </p:cNvPr>
          <p:cNvSpPr/>
          <p:nvPr/>
        </p:nvSpPr>
        <p:spPr>
          <a:xfrm>
            <a:off x="4245429" y="3096166"/>
            <a:ext cx="4898572" cy="733388"/>
          </a:xfrm>
          <a:prstGeom prst="rect">
            <a:avLst/>
          </a:prstGeom>
          <a:noFill/>
          <a:ln w="25400" cap="flat" cmpd="sng" algn="ctr">
            <a:noFill/>
            <a:prstDash val="solid"/>
          </a:ln>
          <a:effectLst/>
        </p:spPr>
        <p:txBody>
          <a:bodyPr rtlCol="0" anchor="ctr"/>
          <a:lstStyle/>
          <a:p>
            <a:pPr defTabSz="685800">
              <a:buClrTx/>
              <a:buFont typeface="Arial" panose="020B0604020202020204" pitchFamily="34" charset="0"/>
              <a:buChar char="•"/>
            </a:pPr>
            <a:r>
              <a:rPr lang="en-US" sz="1200" i="1" dirty="0">
                <a:solidFill>
                  <a:srgbClr val="374151"/>
                </a:solidFill>
                <a:latin typeface="Fira Sans" panose="020B0503050000020004" pitchFamily="34" charset="0"/>
                <a:ea typeface="+mn-ea"/>
                <a:cs typeface="+mn-cs"/>
              </a:rPr>
              <a:t> Precision-Recall curve illustrates the trade-off between precision and recall for different threshold values</a:t>
            </a:r>
          </a:p>
        </p:txBody>
      </p:sp>
      <p:sp>
        <p:nvSpPr>
          <p:cNvPr id="14" name="Rectangle 13">
            <a:extLst>
              <a:ext uri="{FF2B5EF4-FFF2-40B4-BE49-F238E27FC236}">
                <a16:creationId xmlns:a16="http://schemas.microsoft.com/office/drawing/2014/main" id="{D59C73A1-C268-78A4-83FC-F59DEE57B543}"/>
              </a:ext>
            </a:extLst>
          </p:cNvPr>
          <p:cNvSpPr/>
          <p:nvPr/>
        </p:nvSpPr>
        <p:spPr>
          <a:xfrm>
            <a:off x="4024993" y="3796583"/>
            <a:ext cx="5119007" cy="310053"/>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685800">
              <a:buClrTx/>
            </a:pPr>
            <a:r>
              <a:rPr lang="en-IN" sz="1350" b="1" kern="1200" dirty="0">
                <a:solidFill>
                  <a:prstClr val="black"/>
                </a:solidFill>
                <a:latin typeface="Fira Sans" panose="020B0503050000020004" pitchFamily="34" charset="0"/>
              </a:rPr>
              <a:t>AUC PR Score:</a:t>
            </a:r>
          </a:p>
        </p:txBody>
      </p:sp>
      <p:sp>
        <p:nvSpPr>
          <p:cNvPr id="15" name="Rectangle 14">
            <a:extLst>
              <a:ext uri="{FF2B5EF4-FFF2-40B4-BE49-F238E27FC236}">
                <a16:creationId xmlns:a16="http://schemas.microsoft.com/office/drawing/2014/main" id="{099E1F97-1DAE-9F16-4701-524634B958EF}"/>
              </a:ext>
            </a:extLst>
          </p:cNvPr>
          <p:cNvSpPr/>
          <p:nvPr/>
        </p:nvSpPr>
        <p:spPr>
          <a:xfrm>
            <a:off x="4245429" y="4100378"/>
            <a:ext cx="4898572" cy="733388"/>
          </a:xfrm>
          <a:prstGeom prst="rect">
            <a:avLst/>
          </a:prstGeom>
          <a:noFill/>
          <a:ln w="25400" cap="flat" cmpd="sng" algn="ctr">
            <a:noFill/>
            <a:prstDash val="solid"/>
          </a:ln>
          <a:effectLst/>
        </p:spPr>
        <p:txBody>
          <a:bodyPr rtlCol="0" anchor="ctr"/>
          <a:lstStyle/>
          <a:p>
            <a:pPr defTabSz="685800">
              <a:buClrTx/>
              <a:buFont typeface="Arial" panose="020B0604020202020204" pitchFamily="34" charset="0"/>
              <a:buChar char="•"/>
            </a:pPr>
            <a:r>
              <a:rPr lang="en-US" sz="1200" i="1" dirty="0">
                <a:solidFill>
                  <a:srgbClr val="374151"/>
                </a:solidFill>
                <a:latin typeface="Fira Sans" panose="020B0503050000020004" pitchFamily="34" charset="0"/>
                <a:ea typeface="+mn-ea"/>
                <a:cs typeface="+mn-cs"/>
              </a:rPr>
              <a:t> AUC PR of 0.94 indicates the model's effectiveness</a:t>
            </a:r>
          </a:p>
          <a:p>
            <a:pPr defTabSz="685800">
              <a:buClrTx/>
              <a:buFont typeface="Arial" panose="020B0604020202020204" pitchFamily="34" charset="0"/>
              <a:buChar char="•"/>
            </a:pPr>
            <a:r>
              <a:rPr lang="en-US" sz="1200" i="1" dirty="0">
                <a:solidFill>
                  <a:srgbClr val="374151"/>
                </a:solidFill>
                <a:latin typeface="Fira Sans" panose="020B0503050000020004" pitchFamily="34" charset="0"/>
                <a:ea typeface="+mn-ea"/>
                <a:cs typeface="+mn-cs"/>
              </a:rPr>
              <a:t> Correctly identifies positive instances while minimizing false positives</a:t>
            </a:r>
          </a:p>
        </p:txBody>
      </p:sp>
    </p:spTree>
    <p:extLst>
      <p:ext uri="{BB962C8B-B14F-4D97-AF65-F5344CB8AC3E}">
        <p14:creationId xmlns:p14="http://schemas.microsoft.com/office/powerpoint/2010/main" val="2260446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sp>
        <p:nvSpPr>
          <p:cNvPr id="1704" name="Google Shape;1704;p21"/>
          <p:cNvSpPr/>
          <p:nvPr/>
        </p:nvSpPr>
        <p:spPr>
          <a:xfrm>
            <a:off x="2888596" y="1702820"/>
            <a:ext cx="3050128" cy="740985"/>
          </a:xfrm>
          <a:custGeom>
            <a:avLst/>
            <a:gdLst/>
            <a:ahLst/>
            <a:cxnLst/>
            <a:rect l="l" t="t" r="r" b="b"/>
            <a:pathLst>
              <a:path w="52160" h="30277" extrusionOk="0">
                <a:moveTo>
                  <a:pt x="4751" y="1"/>
                </a:moveTo>
                <a:cubicBezTo>
                  <a:pt x="2122" y="1"/>
                  <a:pt x="1" y="2123"/>
                  <a:pt x="1" y="4751"/>
                </a:cubicBezTo>
                <a:lnTo>
                  <a:pt x="1" y="25526"/>
                </a:lnTo>
                <a:cubicBezTo>
                  <a:pt x="1" y="28123"/>
                  <a:pt x="2122" y="30276"/>
                  <a:pt x="4751" y="30276"/>
                </a:cubicBezTo>
                <a:lnTo>
                  <a:pt x="47409" y="30276"/>
                </a:lnTo>
                <a:cubicBezTo>
                  <a:pt x="50006" y="30276"/>
                  <a:pt x="52159" y="28123"/>
                  <a:pt x="52159" y="25526"/>
                </a:cubicBezTo>
                <a:lnTo>
                  <a:pt x="52159" y="4751"/>
                </a:lnTo>
                <a:cubicBezTo>
                  <a:pt x="52159" y="2123"/>
                  <a:pt x="50006" y="1"/>
                  <a:pt x="47409" y="1"/>
                </a:cubicBezTo>
                <a:close/>
              </a:path>
            </a:pathLst>
          </a:custGeom>
          <a:solidFill>
            <a:srgbClr val="E9E9E9"/>
          </a:solidFill>
          <a:ln>
            <a:noFill/>
          </a:ln>
        </p:spPr>
        <p:txBody>
          <a:bodyPr spcFirstLastPara="1" wrap="square" lIns="91425" tIns="91425" rIns="91425" bIns="91425" anchor="ctr" anchorCtr="0">
            <a:noAutofit/>
          </a:bodyPr>
          <a:lstStyle/>
          <a:p>
            <a:pPr defTabSz="685800">
              <a:buClrTx/>
            </a:pPr>
            <a:r>
              <a:rPr lang="en-US" sz="1200" kern="1200" dirty="0">
                <a:latin typeface="Fira Sans"/>
                <a:ea typeface="+mn-ea"/>
                <a:cs typeface="+mn-cs"/>
              </a:rPr>
              <a:t>Examine the synthetic dataset to understand normal mobile money transactions, unveiling inherent patterns in legitimate financial operations</a:t>
            </a:r>
            <a:endParaRPr lang="en-US" sz="1200" kern="1200" dirty="0">
              <a:latin typeface="Fira Sans"/>
              <a:ea typeface="+mn-ea"/>
              <a:cs typeface="+mn-cs"/>
              <a:sym typeface="Fira Sans"/>
            </a:endParaRPr>
          </a:p>
        </p:txBody>
      </p:sp>
      <p:sp>
        <p:nvSpPr>
          <p:cNvPr id="22" name="Google Shape;1701;p21">
            <a:extLst>
              <a:ext uri="{FF2B5EF4-FFF2-40B4-BE49-F238E27FC236}">
                <a16:creationId xmlns:a16="http://schemas.microsoft.com/office/drawing/2014/main" id="{CF91C4A3-2EB4-ADE0-CD86-598603377DE1}"/>
              </a:ext>
            </a:extLst>
          </p:cNvPr>
          <p:cNvSpPr/>
          <p:nvPr/>
        </p:nvSpPr>
        <p:spPr>
          <a:xfrm>
            <a:off x="62136" y="1813675"/>
            <a:ext cx="2664736" cy="2754881"/>
          </a:xfrm>
          <a:custGeom>
            <a:avLst/>
            <a:gdLst/>
            <a:ahLst/>
            <a:cxnLst/>
            <a:rect l="l" t="t" r="r" b="b"/>
            <a:pathLst>
              <a:path w="72650" h="72649" extrusionOk="0">
                <a:moveTo>
                  <a:pt x="36325" y="0"/>
                </a:moveTo>
                <a:cubicBezTo>
                  <a:pt x="16278" y="0"/>
                  <a:pt x="0" y="16247"/>
                  <a:pt x="0" y="36325"/>
                </a:cubicBezTo>
                <a:cubicBezTo>
                  <a:pt x="0" y="56371"/>
                  <a:pt x="16278" y="72649"/>
                  <a:pt x="36325" y="72649"/>
                </a:cubicBezTo>
                <a:cubicBezTo>
                  <a:pt x="56403" y="72649"/>
                  <a:pt x="72649" y="56371"/>
                  <a:pt x="72649" y="36325"/>
                </a:cubicBezTo>
                <a:cubicBezTo>
                  <a:pt x="72649" y="16247"/>
                  <a:pt x="56403" y="0"/>
                  <a:pt x="36325" y="0"/>
                </a:cubicBezTo>
                <a:close/>
              </a:path>
            </a:pathLst>
          </a:custGeom>
          <a:solidFill>
            <a:schemeClr val="accent1"/>
          </a:solidFill>
          <a:ln>
            <a:noFill/>
          </a:ln>
        </p:spPr>
        <p:txBody>
          <a:bodyPr spcFirstLastPara="1" wrap="square" lIns="91425" tIns="91425" rIns="91425" bIns="91425" anchor="ctr" anchorCtr="0">
            <a:noAutofit/>
          </a:bodyPr>
          <a:lstStyle/>
          <a:p>
            <a:pPr algn="ctr" defTabSz="685800">
              <a:buClrTx/>
              <a:defRPr/>
            </a:pPr>
            <a:r>
              <a:rPr lang="en-US" sz="1600" b="1" kern="1200" dirty="0">
                <a:solidFill>
                  <a:prstClr val="black"/>
                </a:solidFill>
                <a:latin typeface="Fira Sans" panose="020B0503050000020004" pitchFamily="34" charset="0"/>
                <a:ea typeface="+mn-ea"/>
                <a:cs typeface="+mn-cs"/>
              </a:rPr>
              <a:t>How can we address the scarcity of financial datasets in mobile money transactions to improve the evaluation of fraud detection methods?</a:t>
            </a:r>
            <a:endParaRPr sz="1600" kern="1200" dirty="0">
              <a:latin typeface="Fira Sans" panose="020B0503050000020004" pitchFamily="34" charset="0"/>
              <a:ea typeface="+mn-ea"/>
              <a:cs typeface="+mn-cs"/>
              <a:sym typeface="Fira Sans Medium"/>
            </a:endParaRPr>
          </a:p>
        </p:txBody>
      </p:sp>
      <p:sp>
        <p:nvSpPr>
          <p:cNvPr id="11" name="Google Shape;1704;p21">
            <a:extLst>
              <a:ext uri="{FF2B5EF4-FFF2-40B4-BE49-F238E27FC236}">
                <a16:creationId xmlns:a16="http://schemas.microsoft.com/office/drawing/2014/main" id="{329ABE20-4AF3-F41B-C24B-A8334837B29F}"/>
              </a:ext>
            </a:extLst>
          </p:cNvPr>
          <p:cNvSpPr/>
          <p:nvPr/>
        </p:nvSpPr>
        <p:spPr>
          <a:xfrm>
            <a:off x="2888596" y="3879048"/>
            <a:ext cx="3065709" cy="746315"/>
          </a:xfrm>
          <a:custGeom>
            <a:avLst/>
            <a:gdLst/>
            <a:ahLst/>
            <a:cxnLst/>
            <a:rect l="l" t="t" r="r" b="b"/>
            <a:pathLst>
              <a:path w="52160" h="30277" extrusionOk="0">
                <a:moveTo>
                  <a:pt x="4751" y="1"/>
                </a:moveTo>
                <a:cubicBezTo>
                  <a:pt x="2122" y="1"/>
                  <a:pt x="1" y="2123"/>
                  <a:pt x="1" y="4751"/>
                </a:cubicBezTo>
                <a:lnTo>
                  <a:pt x="1" y="25526"/>
                </a:lnTo>
                <a:cubicBezTo>
                  <a:pt x="1" y="28123"/>
                  <a:pt x="2122" y="30276"/>
                  <a:pt x="4751" y="30276"/>
                </a:cubicBezTo>
                <a:lnTo>
                  <a:pt x="47409" y="30276"/>
                </a:lnTo>
                <a:cubicBezTo>
                  <a:pt x="50006" y="30276"/>
                  <a:pt x="52159" y="28123"/>
                  <a:pt x="52159" y="25526"/>
                </a:cubicBezTo>
                <a:lnTo>
                  <a:pt x="52159" y="4751"/>
                </a:lnTo>
                <a:cubicBezTo>
                  <a:pt x="52159" y="2123"/>
                  <a:pt x="50006" y="1"/>
                  <a:pt x="47409" y="1"/>
                </a:cubicBezTo>
                <a:close/>
              </a:path>
            </a:pathLst>
          </a:custGeom>
          <a:solidFill>
            <a:srgbClr val="E9E9E9"/>
          </a:solidFill>
          <a:ln>
            <a:noFill/>
          </a:ln>
        </p:spPr>
        <p:txBody>
          <a:bodyPr spcFirstLastPara="1" wrap="square" lIns="91425" tIns="91425" rIns="91425" bIns="91425" anchor="ctr" anchorCtr="0">
            <a:noAutofit/>
          </a:bodyPr>
          <a:lstStyle/>
          <a:p>
            <a:pPr defTabSz="685800">
              <a:buClrTx/>
              <a:defRPr/>
            </a:pPr>
            <a:r>
              <a:rPr lang="en-US" sz="1200" kern="1200" dirty="0">
                <a:latin typeface="Fira Sans"/>
                <a:ea typeface="+mn-ea"/>
                <a:cs typeface="+mn-cs"/>
              </a:rPr>
              <a:t>Utilize visualization to identify patterns, and distinctions in transactions, enhancing fraud detection models and understanding mobile money dynamics</a:t>
            </a:r>
            <a:endParaRPr sz="1200" kern="1200" dirty="0">
              <a:latin typeface="Fira Sans"/>
              <a:ea typeface="+mn-ea"/>
              <a:cs typeface="+mn-cs"/>
            </a:endParaRPr>
          </a:p>
        </p:txBody>
      </p:sp>
      <p:sp>
        <p:nvSpPr>
          <p:cNvPr id="5" name="Google Shape;1704;p21">
            <a:extLst>
              <a:ext uri="{FF2B5EF4-FFF2-40B4-BE49-F238E27FC236}">
                <a16:creationId xmlns:a16="http://schemas.microsoft.com/office/drawing/2014/main" id="{A2A2C80C-FCDA-D5AE-7D49-B5710DA11B25}"/>
              </a:ext>
            </a:extLst>
          </p:cNvPr>
          <p:cNvSpPr/>
          <p:nvPr/>
        </p:nvSpPr>
        <p:spPr>
          <a:xfrm>
            <a:off x="2888596" y="2790934"/>
            <a:ext cx="3065709" cy="740985"/>
          </a:xfrm>
          <a:custGeom>
            <a:avLst/>
            <a:gdLst/>
            <a:ahLst/>
            <a:cxnLst/>
            <a:rect l="l" t="t" r="r" b="b"/>
            <a:pathLst>
              <a:path w="52160" h="30277" extrusionOk="0">
                <a:moveTo>
                  <a:pt x="4751" y="1"/>
                </a:moveTo>
                <a:cubicBezTo>
                  <a:pt x="2122" y="1"/>
                  <a:pt x="1" y="2123"/>
                  <a:pt x="1" y="4751"/>
                </a:cubicBezTo>
                <a:lnTo>
                  <a:pt x="1" y="25526"/>
                </a:lnTo>
                <a:cubicBezTo>
                  <a:pt x="1" y="28123"/>
                  <a:pt x="2122" y="30276"/>
                  <a:pt x="4751" y="30276"/>
                </a:cubicBezTo>
                <a:lnTo>
                  <a:pt x="47409" y="30276"/>
                </a:lnTo>
                <a:cubicBezTo>
                  <a:pt x="50006" y="30276"/>
                  <a:pt x="52159" y="28123"/>
                  <a:pt x="52159" y="25526"/>
                </a:cubicBezTo>
                <a:lnTo>
                  <a:pt x="52159" y="4751"/>
                </a:lnTo>
                <a:cubicBezTo>
                  <a:pt x="52159" y="2123"/>
                  <a:pt x="50006" y="1"/>
                  <a:pt x="47409" y="1"/>
                </a:cubicBezTo>
                <a:close/>
              </a:path>
            </a:pathLst>
          </a:custGeom>
          <a:solidFill>
            <a:srgbClr val="E9E9E9"/>
          </a:solidFill>
          <a:ln>
            <a:noFill/>
          </a:ln>
        </p:spPr>
        <p:txBody>
          <a:bodyPr spcFirstLastPara="1" wrap="square" lIns="91425" tIns="91425" rIns="91425" bIns="91425" anchor="ctr" anchorCtr="0">
            <a:noAutofit/>
          </a:bodyPr>
          <a:lstStyle/>
          <a:p>
            <a:pPr defTabSz="685800">
              <a:buClrTx/>
            </a:pPr>
            <a:r>
              <a:rPr lang="en-US" sz="1200" kern="1200" dirty="0">
                <a:latin typeface="Fira Sans"/>
                <a:ea typeface="+mn-ea"/>
                <a:cs typeface="+mn-cs"/>
              </a:rPr>
              <a:t>Utilize analytics and machine learning to identify anomalies, distinguish normal from potentially fraudulent transactions, based on dataset insights</a:t>
            </a:r>
            <a:endParaRPr lang="en-US" sz="1200" kern="1200" dirty="0">
              <a:latin typeface="Fira Sans"/>
              <a:ea typeface="+mn-ea"/>
              <a:cs typeface="+mn-cs"/>
              <a:sym typeface="Fira Sans"/>
            </a:endParaRPr>
          </a:p>
        </p:txBody>
      </p:sp>
      <p:sp>
        <p:nvSpPr>
          <p:cNvPr id="3" name="Right Brace 2">
            <a:extLst>
              <a:ext uri="{FF2B5EF4-FFF2-40B4-BE49-F238E27FC236}">
                <a16:creationId xmlns:a16="http://schemas.microsoft.com/office/drawing/2014/main" id="{E4E0E69A-BDE7-92AA-6F90-F53C1C483E33}"/>
              </a:ext>
            </a:extLst>
          </p:cNvPr>
          <p:cNvSpPr/>
          <p:nvPr/>
        </p:nvSpPr>
        <p:spPr>
          <a:xfrm>
            <a:off x="5938724" y="1546860"/>
            <a:ext cx="414188" cy="323088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buClrTx/>
            </a:pPr>
            <a:endParaRPr lang="en-IN" sz="1350" kern="1200">
              <a:solidFill>
                <a:prstClr val="black"/>
              </a:solidFill>
              <a:latin typeface="Calibri" panose="020F0502020204030204"/>
            </a:endParaRPr>
          </a:p>
        </p:txBody>
      </p:sp>
      <p:sp>
        <p:nvSpPr>
          <p:cNvPr id="23" name="Rectangle 22">
            <a:extLst>
              <a:ext uri="{FF2B5EF4-FFF2-40B4-BE49-F238E27FC236}">
                <a16:creationId xmlns:a16="http://schemas.microsoft.com/office/drawing/2014/main" id="{C89519E1-DA75-70ED-90CC-9B84938D524F}"/>
              </a:ext>
            </a:extLst>
          </p:cNvPr>
          <p:cNvSpPr/>
          <p:nvPr/>
        </p:nvSpPr>
        <p:spPr>
          <a:xfrm>
            <a:off x="6457221" y="838787"/>
            <a:ext cx="2547212" cy="515358"/>
          </a:xfrm>
          <a:prstGeom prst="rect">
            <a:avLst/>
          </a:prstGeom>
          <a:solidFill>
            <a:schemeClr val="accent3">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685800">
              <a:buClrTx/>
            </a:pPr>
            <a:r>
              <a:rPr lang="en-US" sz="1350" b="1" kern="1200" dirty="0">
                <a:solidFill>
                  <a:prstClr val="black"/>
                </a:solidFill>
                <a:latin typeface="Calibri" panose="020F0502020204030204"/>
              </a:rPr>
              <a:t>Business Objective</a:t>
            </a:r>
            <a:endParaRPr lang="en-US" sz="1050" b="1" kern="1200" dirty="0">
              <a:solidFill>
                <a:prstClr val="black"/>
              </a:solidFill>
              <a:latin typeface="Calibri" panose="020F0502020204030204"/>
            </a:endParaRPr>
          </a:p>
        </p:txBody>
      </p:sp>
      <p:sp>
        <p:nvSpPr>
          <p:cNvPr id="25" name="Rectangle 24">
            <a:extLst>
              <a:ext uri="{FF2B5EF4-FFF2-40B4-BE49-F238E27FC236}">
                <a16:creationId xmlns:a16="http://schemas.microsoft.com/office/drawing/2014/main" id="{48FE3672-E31C-0EEA-861A-042C68B75F4A}"/>
              </a:ext>
            </a:extLst>
          </p:cNvPr>
          <p:cNvSpPr/>
          <p:nvPr/>
        </p:nvSpPr>
        <p:spPr>
          <a:xfrm>
            <a:off x="6457221" y="2214314"/>
            <a:ext cx="2547212" cy="189422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buClrTx/>
            </a:pPr>
            <a:r>
              <a:rPr lang="en-US" sz="1200" b="1" kern="1200" dirty="0">
                <a:solidFill>
                  <a:srgbClr val="374151"/>
                </a:solidFill>
                <a:latin typeface="Fira Sans" panose="020B0503050000020004" pitchFamily="34" charset="0"/>
              </a:rPr>
              <a:t>Conduct a comprehensive analysis of a synthetic mobile money dataset generated by the </a:t>
            </a:r>
            <a:r>
              <a:rPr lang="en-US" sz="1200" b="1" kern="1200" dirty="0" err="1">
                <a:solidFill>
                  <a:srgbClr val="374151"/>
                </a:solidFill>
                <a:latin typeface="Fira Sans" panose="020B0503050000020004" pitchFamily="34" charset="0"/>
              </a:rPr>
              <a:t>PaySim</a:t>
            </a:r>
            <a:r>
              <a:rPr lang="en-US" sz="1200" b="1" kern="1200" dirty="0">
                <a:solidFill>
                  <a:srgbClr val="374151"/>
                </a:solidFill>
                <a:latin typeface="Fira Sans" panose="020B0503050000020004" pitchFamily="34" charset="0"/>
              </a:rPr>
              <a:t> simulator to understand the patterns of legitimate transactions and enhance the detection of fraudulent behavior within the dataset</a:t>
            </a:r>
            <a:endParaRPr lang="en-IN" sz="1200" b="1" kern="1200" dirty="0">
              <a:solidFill>
                <a:srgbClr val="374151"/>
              </a:solidFill>
              <a:latin typeface="Fira Sans" panose="020B0503050000020004" pitchFamily="34" charset="0"/>
            </a:endParaRPr>
          </a:p>
        </p:txBody>
      </p:sp>
      <p:sp>
        <p:nvSpPr>
          <p:cNvPr id="26" name="Rectangle 25">
            <a:extLst>
              <a:ext uri="{FF2B5EF4-FFF2-40B4-BE49-F238E27FC236}">
                <a16:creationId xmlns:a16="http://schemas.microsoft.com/office/drawing/2014/main" id="{AE92ECBA-143B-272D-6BF9-CA5F154407DD}"/>
              </a:ext>
            </a:extLst>
          </p:cNvPr>
          <p:cNvSpPr/>
          <p:nvPr/>
        </p:nvSpPr>
        <p:spPr>
          <a:xfrm>
            <a:off x="3259678" y="838787"/>
            <a:ext cx="2547212" cy="515358"/>
          </a:xfrm>
          <a:prstGeom prst="rect">
            <a:avLst/>
          </a:prstGeom>
          <a:solidFill>
            <a:schemeClr val="accent3">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685800">
              <a:buClrTx/>
            </a:pPr>
            <a:r>
              <a:rPr lang="en-US" sz="1350" b="1" kern="1200" dirty="0">
                <a:solidFill>
                  <a:prstClr val="black"/>
                </a:solidFill>
                <a:latin typeface="Calibri" panose="020F0502020204030204"/>
              </a:rPr>
              <a:t>Approach</a:t>
            </a:r>
            <a:endParaRPr lang="en-US" sz="1050" b="1" kern="1200" dirty="0">
              <a:solidFill>
                <a:prstClr val="black"/>
              </a:solidFill>
              <a:latin typeface="Calibri" panose="020F0502020204030204"/>
            </a:endParaRPr>
          </a:p>
        </p:txBody>
      </p:sp>
      <p:sp>
        <p:nvSpPr>
          <p:cNvPr id="27" name="Rectangle 26">
            <a:extLst>
              <a:ext uri="{FF2B5EF4-FFF2-40B4-BE49-F238E27FC236}">
                <a16:creationId xmlns:a16="http://schemas.microsoft.com/office/drawing/2014/main" id="{09FE1D08-5159-45D3-20CB-6931C4E400B4}"/>
              </a:ext>
            </a:extLst>
          </p:cNvPr>
          <p:cNvSpPr/>
          <p:nvPr/>
        </p:nvSpPr>
        <p:spPr>
          <a:xfrm>
            <a:off x="62135" y="838787"/>
            <a:ext cx="2547212" cy="515358"/>
          </a:xfrm>
          <a:prstGeom prst="rect">
            <a:avLst/>
          </a:prstGeom>
          <a:solidFill>
            <a:schemeClr val="accent3">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685800">
              <a:buClrTx/>
            </a:pPr>
            <a:r>
              <a:rPr lang="en-US" sz="1350" b="1" kern="1200" dirty="0">
                <a:solidFill>
                  <a:prstClr val="black"/>
                </a:solidFill>
                <a:latin typeface="Calibri" panose="020F0502020204030204"/>
              </a:rPr>
              <a:t>Business Question</a:t>
            </a:r>
            <a:endParaRPr lang="en-US" sz="1050" b="1" kern="1200" dirty="0">
              <a:solidFill>
                <a:prstClr val="black"/>
              </a:solidFill>
              <a:latin typeface="Calibri" panose="020F0502020204030204"/>
            </a:endParaRPr>
          </a:p>
        </p:txBody>
      </p:sp>
      <p:sp>
        <p:nvSpPr>
          <p:cNvPr id="28" name="Google Shape;164;p13">
            <a:extLst>
              <a:ext uri="{FF2B5EF4-FFF2-40B4-BE49-F238E27FC236}">
                <a16:creationId xmlns:a16="http://schemas.microsoft.com/office/drawing/2014/main" id="{60AEB8A4-3CB5-FFBF-6E29-C4039D805727}"/>
              </a:ext>
            </a:extLst>
          </p:cNvPr>
          <p:cNvSpPr txBox="1"/>
          <p:nvPr/>
        </p:nvSpPr>
        <p:spPr>
          <a:xfrm>
            <a:off x="0" y="95213"/>
            <a:ext cx="9144000" cy="517297"/>
          </a:xfrm>
          <a:prstGeom prst="rect">
            <a:avLst/>
          </a:prstGeom>
          <a:noFill/>
          <a:ln>
            <a:noFill/>
          </a:ln>
        </p:spPr>
        <p:txBody>
          <a:bodyPr spcFirstLastPara="1" wrap="square" lIns="91425" tIns="91425" rIns="91425" bIns="91425" anchor="t" anchorCtr="0">
            <a:noAutofit/>
          </a:bodyPr>
          <a:lstStyle/>
          <a:p>
            <a:pPr algn="ctr" defTabSz="685800">
              <a:buClrTx/>
              <a:defRPr/>
            </a:pPr>
            <a:r>
              <a:rPr lang="en-US" sz="1800" b="1" kern="1200" dirty="0">
                <a:solidFill>
                  <a:srgbClr val="151631"/>
                </a:solidFill>
                <a:latin typeface="Poppins" panose="00000500000000000000" pitchFamily="2" charset="0"/>
                <a:ea typeface="+mn-ea"/>
                <a:cs typeface="+mn-cs"/>
              </a:rPr>
              <a:t>Optimizing Fraud Detection: Analyzing Patterns, Applying Analytics, Enhancing Understanding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64;p13">
            <a:extLst>
              <a:ext uri="{FF2B5EF4-FFF2-40B4-BE49-F238E27FC236}">
                <a16:creationId xmlns:a16="http://schemas.microsoft.com/office/drawing/2014/main" id="{BFB015ED-FD89-7D81-CA54-13FC51B43943}"/>
              </a:ext>
            </a:extLst>
          </p:cNvPr>
          <p:cNvSpPr txBox="1"/>
          <p:nvPr/>
        </p:nvSpPr>
        <p:spPr>
          <a:xfrm>
            <a:off x="-65316" y="160529"/>
            <a:ext cx="9274628" cy="517297"/>
          </a:xfrm>
          <a:prstGeom prst="rect">
            <a:avLst/>
          </a:prstGeom>
          <a:noFill/>
          <a:ln>
            <a:noFill/>
          </a:ln>
        </p:spPr>
        <p:txBody>
          <a:bodyPr spcFirstLastPara="1" wrap="square" lIns="91425" tIns="91425" rIns="91425" bIns="91425" anchor="t" anchorCtr="0">
            <a:noAutofit/>
          </a:bodyPr>
          <a:lstStyle/>
          <a:p>
            <a:pPr algn="ctr" defTabSz="685800">
              <a:buClrTx/>
              <a:defRPr/>
            </a:pPr>
            <a:r>
              <a:rPr lang="en-US" sz="1800" b="1" kern="1200" dirty="0">
                <a:solidFill>
                  <a:srgbClr val="151631"/>
                </a:solidFill>
                <a:latin typeface="Poppins" panose="00000500000000000000" pitchFamily="2" charset="0"/>
                <a:ea typeface="+mn-ea"/>
                <a:cs typeface="+mn-cs"/>
              </a:rPr>
              <a:t>Interim </a:t>
            </a:r>
            <a:r>
              <a:rPr lang="en-IN" sz="1800" b="1" kern="1200" dirty="0">
                <a:solidFill>
                  <a:srgbClr val="151631"/>
                </a:solidFill>
                <a:latin typeface="Poppins" panose="00000500000000000000" pitchFamily="2" charset="0"/>
                <a:ea typeface="+mn-ea"/>
                <a:cs typeface="+mn-cs"/>
              </a:rPr>
              <a:t>Model Comparison Overview</a:t>
            </a:r>
            <a:endParaRPr lang="en-US" sz="1800" b="1" kern="1200" dirty="0">
              <a:solidFill>
                <a:srgbClr val="151631"/>
              </a:solidFill>
              <a:latin typeface="Poppins" panose="00000500000000000000" pitchFamily="2" charset="0"/>
              <a:ea typeface="+mn-ea"/>
              <a:cs typeface="+mn-cs"/>
            </a:endParaRPr>
          </a:p>
        </p:txBody>
      </p:sp>
      <p:sp>
        <p:nvSpPr>
          <p:cNvPr id="9" name="Rectangle 8">
            <a:extLst>
              <a:ext uri="{FF2B5EF4-FFF2-40B4-BE49-F238E27FC236}">
                <a16:creationId xmlns:a16="http://schemas.microsoft.com/office/drawing/2014/main" id="{5694D5AF-3ED0-250A-76B3-DB2BA6847F5C}"/>
              </a:ext>
            </a:extLst>
          </p:cNvPr>
          <p:cNvSpPr/>
          <p:nvPr/>
        </p:nvSpPr>
        <p:spPr>
          <a:xfrm>
            <a:off x="97974" y="744851"/>
            <a:ext cx="5008789" cy="733388"/>
          </a:xfrm>
          <a:prstGeom prst="rect">
            <a:avLst/>
          </a:prstGeom>
          <a:noFill/>
          <a:ln w="25400" cap="flat" cmpd="sng" algn="ctr">
            <a:noFill/>
            <a:prstDash val="solid"/>
          </a:ln>
          <a:effectLst/>
        </p:spPr>
        <p:txBody>
          <a:bodyPr rtlCol="0" anchor="ctr"/>
          <a:lstStyle/>
          <a:p>
            <a:pPr algn="ctr" defTabSz="685800">
              <a:buClrTx/>
            </a:pPr>
            <a:r>
              <a:rPr lang="en" sz="1350" b="1" i="1" kern="1200" dirty="0">
                <a:solidFill>
                  <a:prstClr val="black"/>
                </a:solidFill>
                <a:latin typeface="Calibri" panose="020F0502020204030204"/>
                <a:ea typeface="+mn-ea"/>
                <a:cs typeface="+mn-cs"/>
              </a:rPr>
              <a:t>We tried many models such as KNN, random forest, LDA, Logistic regression, CatBoost, XGBoost to see which models performs better:</a:t>
            </a:r>
            <a:endParaRPr lang="en-US" sz="1350" i="1" dirty="0">
              <a:solidFill>
                <a:srgbClr val="374151"/>
              </a:solidFill>
              <a:latin typeface="Fira Sans" panose="020B0503050000020004" pitchFamily="34" charset="0"/>
              <a:ea typeface="+mn-ea"/>
              <a:cs typeface="+mn-cs"/>
            </a:endParaRPr>
          </a:p>
        </p:txBody>
      </p:sp>
      <p:sp>
        <p:nvSpPr>
          <p:cNvPr id="10" name="Rectangle 9">
            <a:extLst>
              <a:ext uri="{FF2B5EF4-FFF2-40B4-BE49-F238E27FC236}">
                <a16:creationId xmlns:a16="http://schemas.microsoft.com/office/drawing/2014/main" id="{64728297-2DF8-3CF1-B991-CBFE6F8920B5}"/>
              </a:ext>
            </a:extLst>
          </p:cNvPr>
          <p:cNvSpPr/>
          <p:nvPr/>
        </p:nvSpPr>
        <p:spPr>
          <a:xfrm>
            <a:off x="1" y="1417877"/>
            <a:ext cx="5119007" cy="310053"/>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685800">
              <a:buClrTx/>
            </a:pPr>
            <a:r>
              <a:rPr lang="en-IN" sz="1350" b="1" kern="1200" dirty="0">
                <a:solidFill>
                  <a:prstClr val="black"/>
                </a:solidFill>
                <a:latin typeface="Fira Sans" panose="020B0503050000020004" pitchFamily="34" charset="0"/>
              </a:rPr>
              <a:t>Performance Metric:</a:t>
            </a:r>
          </a:p>
        </p:txBody>
      </p:sp>
      <p:sp>
        <p:nvSpPr>
          <p:cNvPr id="11" name="Rectangle 10">
            <a:extLst>
              <a:ext uri="{FF2B5EF4-FFF2-40B4-BE49-F238E27FC236}">
                <a16:creationId xmlns:a16="http://schemas.microsoft.com/office/drawing/2014/main" id="{DC2EEDC8-0086-7822-7542-D11BCE77FD6F}"/>
              </a:ext>
            </a:extLst>
          </p:cNvPr>
          <p:cNvSpPr/>
          <p:nvPr/>
        </p:nvSpPr>
        <p:spPr>
          <a:xfrm>
            <a:off x="220436" y="1672685"/>
            <a:ext cx="4898572" cy="733388"/>
          </a:xfrm>
          <a:prstGeom prst="rect">
            <a:avLst/>
          </a:prstGeom>
          <a:noFill/>
          <a:ln w="25400" cap="flat" cmpd="sng" algn="ctr">
            <a:noFill/>
            <a:prstDash val="solid"/>
          </a:ln>
          <a:effectLst/>
        </p:spPr>
        <p:txBody>
          <a:bodyPr rtlCol="0" anchor="ctr"/>
          <a:lstStyle/>
          <a:p>
            <a:pPr defTabSz="685800">
              <a:buClrTx/>
              <a:buFont typeface="Arial" panose="020B0604020202020204" pitchFamily="34" charset="0"/>
              <a:buChar char="•"/>
            </a:pPr>
            <a:r>
              <a:rPr lang="en-US" sz="1200" i="1" dirty="0">
                <a:solidFill>
                  <a:srgbClr val="374151"/>
                </a:solidFill>
                <a:latin typeface="Fira Sans" panose="020B0503050000020004" pitchFamily="34" charset="0"/>
                <a:ea typeface="+mn-ea"/>
                <a:cs typeface="+mn-cs"/>
              </a:rPr>
              <a:t> AUC PR score used for precision and recall evaluation</a:t>
            </a:r>
          </a:p>
          <a:p>
            <a:pPr defTabSz="685800">
              <a:buClrTx/>
              <a:buFont typeface="Arial" panose="020B0604020202020204" pitchFamily="34" charset="0"/>
              <a:buChar char="•"/>
            </a:pPr>
            <a:r>
              <a:rPr lang="en-US" sz="1200" i="1" dirty="0">
                <a:solidFill>
                  <a:srgbClr val="374151"/>
                </a:solidFill>
                <a:latin typeface="Fira Sans" panose="020B0503050000020004" pitchFamily="34" charset="0"/>
                <a:ea typeface="+mn-ea"/>
                <a:cs typeface="+mn-cs"/>
              </a:rPr>
              <a:t> Higher AUC PR indicates better performance, crucial in imbalanced datasets like fraud detection</a:t>
            </a:r>
          </a:p>
        </p:txBody>
      </p:sp>
      <p:sp>
        <p:nvSpPr>
          <p:cNvPr id="12" name="Rectangle 11">
            <a:extLst>
              <a:ext uri="{FF2B5EF4-FFF2-40B4-BE49-F238E27FC236}">
                <a16:creationId xmlns:a16="http://schemas.microsoft.com/office/drawing/2014/main" id="{0B6742A2-00C7-3274-54F9-24F18B5AA00E}"/>
              </a:ext>
            </a:extLst>
          </p:cNvPr>
          <p:cNvSpPr/>
          <p:nvPr/>
        </p:nvSpPr>
        <p:spPr>
          <a:xfrm>
            <a:off x="1" y="2357087"/>
            <a:ext cx="5119007" cy="310053"/>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685800">
              <a:buClrTx/>
            </a:pPr>
            <a:r>
              <a:rPr lang="en-IN" sz="1350" b="1" kern="1200" dirty="0" err="1">
                <a:solidFill>
                  <a:prstClr val="black"/>
                </a:solidFill>
                <a:latin typeface="Fira Sans" panose="020B0503050000020004" pitchFamily="34" charset="0"/>
              </a:rPr>
              <a:t>CatBoost</a:t>
            </a:r>
            <a:r>
              <a:rPr lang="en-IN" sz="1350" b="1" kern="1200" dirty="0">
                <a:solidFill>
                  <a:prstClr val="black"/>
                </a:solidFill>
                <a:latin typeface="Fira Sans" panose="020B0503050000020004" pitchFamily="34" charset="0"/>
              </a:rPr>
              <a:t> Superiority:</a:t>
            </a:r>
          </a:p>
        </p:txBody>
      </p:sp>
      <p:sp>
        <p:nvSpPr>
          <p:cNvPr id="13" name="Rectangle 12">
            <a:extLst>
              <a:ext uri="{FF2B5EF4-FFF2-40B4-BE49-F238E27FC236}">
                <a16:creationId xmlns:a16="http://schemas.microsoft.com/office/drawing/2014/main" id="{29E2B837-664A-5ADC-CD0A-260EA46C2F5A}"/>
              </a:ext>
            </a:extLst>
          </p:cNvPr>
          <p:cNvSpPr/>
          <p:nvPr/>
        </p:nvSpPr>
        <p:spPr>
          <a:xfrm>
            <a:off x="220436" y="2603731"/>
            <a:ext cx="4898572" cy="733388"/>
          </a:xfrm>
          <a:prstGeom prst="rect">
            <a:avLst/>
          </a:prstGeom>
          <a:noFill/>
          <a:ln w="25400" cap="flat" cmpd="sng" algn="ctr">
            <a:noFill/>
            <a:prstDash val="solid"/>
          </a:ln>
          <a:effectLst/>
        </p:spPr>
        <p:txBody>
          <a:bodyPr rtlCol="0" anchor="ctr"/>
          <a:lstStyle/>
          <a:p>
            <a:pPr defTabSz="685800">
              <a:buClrTx/>
              <a:buFont typeface="Arial" panose="020B0604020202020204" pitchFamily="34" charset="0"/>
              <a:buChar char="•"/>
            </a:pPr>
            <a:r>
              <a:rPr lang="en-US" sz="1200" i="1" dirty="0">
                <a:solidFill>
                  <a:srgbClr val="374151"/>
                </a:solidFill>
                <a:latin typeface="Fira Sans" panose="020B0503050000020004" pitchFamily="34" charset="0"/>
                <a:ea typeface="+mn-ea"/>
                <a:cs typeface="+mn-cs"/>
              </a:rPr>
              <a:t> </a:t>
            </a:r>
            <a:r>
              <a:rPr lang="en-US" sz="1200" i="1" dirty="0" err="1">
                <a:solidFill>
                  <a:srgbClr val="374151"/>
                </a:solidFill>
                <a:latin typeface="Fira Sans" panose="020B0503050000020004" pitchFamily="34" charset="0"/>
                <a:ea typeface="+mn-ea"/>
                <a:cs typeface="+mn-cs"/>
              </a:rPr>
              <a:t>CatBoost</a:t>
            </a:r>
            <a:r>
              <a:rPr lang="en-US" sz="1200" i="1" dirty="0">
                <a:solidFill>
                  <a:srgbClr val="374151"/>
                </a:solidFill>
                <a:latin typeface="Fira Sans" panose="020B0503050000020004" pitchFamily="34" charset="0"/>
                <a:ea typeface="+mn-ea"/>
                <a:cs typeface="+mn-cs"/>
              </a:rPr>
              <a:t> stands out with the highest AUC PR score of 0.997</a:t>
            </a:r>
          </a:p>
          <a:p>
            <a:pPr defTabSz="685800">
              <a:buClrTx/>
              <a:buFont typeface="Arial" panose="020B0604020202020204" pitchFamily="34" charset="0"/>
              <a:buChar char="•"/>
            </a:pPr>
            <a:r>
              <a:rPr lang="en-US" sz="1200" i="1" dirty="0">
                <a:solidFill>
                  <a:srgbClr val="374151"/>
                </a:solidFill>
                <a:latin typeface="Fira Sans" panose="020B0503050000020004" pitchFamily="34" charset="0"/>
                <a:ea typeface="+mn-ea"/>
                <a:cs typeface="+mn-cs"/>
              </a:rPr>
              <a:t> Demonstrates strong performance in identifying fraud cases while maintaining a balance between precision and recall</a:t>
            </a:r>
          </a:p>
        </p:txBody>
      </p:sp>
      <p:sp>
        <p:nvSpPr>
          <p:cNvPr id="14" name="Rectangle 13">
            <a:extLst>
              <a:ext uri="{FF2B5EF4-FFF2-40B4-BE49-F238E27FC236}">
                <a16:creationId xmlns:a16="http://schemas.microsoft.com/office/drawing/2014/main" id="{7F810EC3-7868-788F-18A0-24D642133193}"/>
              </a:ext>
            </a:extLst>
          </p:cNvPr>
          <p:cNvSpPr/>
          <p:nvPr/>
        </p:nvSpPr>
        <p:spPr>
          <a:xfrm>
            <a:off x="1" y="3287819"/>
            <a:ext cx="5119007" cy="310053"/>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685800">
              <a:buClrTx/>
            </a:pPr>
            <a:r>
              <a:rPr lang="en-IN" sz="1350" b="1" kern="1200" dirty="0">
                <a:solidFill>
                  <a:prstClr val="black"/>
                </a:solidFill>
                <a:latin typeface="Fira Sans" panose="020B0503050000020004" pitchFamily="34" charset="0"/>
              </a:rPr>
              <a:t>Other Strong Performers:</a:t>
            </a:r>
          </a:p>
        </p:txBody>
      </p:sp>
      <p:sp>
        <p:nvSpPr>
          <p:cNvPr id="15" name="Rectangle 14">
            <a:extLst>
              <a:ext uri="{FF2B5EF4-FFF2-40B4-BE49-F238E27FC236}">
                <a16:creationId xmlns:a16="http://schemas.microsoft.com/office/drawing/2014/main" id="{470C4CFF-92E0-1F9E-CC9E-E0CD5A7D7B95}"/>
              </a:ext>
            </a:extLst>
          </p:cNvPr>
          <p:cNvSpPr/>
          <p:nvPr/>
        </p:nvSpPr>
        <p:spPr>
          <a:xfrm>
            <a:off x="220436" y="3469147"/>
            <a:ext cx="4898572" cy="733388"/>
          </a:xfrm>
          <a:prstGeom prst="rect">
            <a:avLst/>
          </a:prstGeom>
          <a:noFill/>
          <a:ln w="25400" cap="flat" cmpd="sng" algn="ctr">
            <a:noFill/>
            <a:prstDash val="solid"/>
          </a:ln>
          <a:effectLst/>
        </p:spPr>
        <p:txBody>
          <a:bodyPr rtlCol="0" anchor="ctr"/>
          <a:lstStyle/>
          <a:p>
            <a:pPr defTabSz="685800">
              <a:buClrTx/>
              <a:buFont typeface="Arial" panose="020B0604020202020204" pitchFamily="34" charset="0"/>
              <a:buChar char="•"/>
            </a:pPr>
            <a:r>
              <a:rPr lang="en-US" sz="1200" i="1" dirty="0">
                <a:solidFill>
                  <a:srgbClr val="374151"/>
                </a:solidFill>
                <a:latin typeface="Fira Sans" panose="020B0503050000020004" pitchFamily="34" charset="0"/>
                <a:ea typeface="+mn-ea"/>
                <a:cs typeface="+mn-cs"/>
              </a:rPr>
              <a:t> Decision Tree Classifier (DTC) achieved a score of 0.995</a:t>
            </a:r>
          </a:p>
          <a:p>
            <a:pPr defTabSz="685800">
              <a:buClrTx/>
              <a:buFont typeface="Arial" panose="020B0604020202020204" pitchFamily="34" charset="0"/>
              <a:buChar char="•"/>
            </a:pPr>
            <a:r>
              <a:rPr lang="en-US" sz="1200" i="1" dirty="0">
                <a:solidFill>
                  <a:srgbClr val="374151"/>
                </a:solidFill>
                <a:latin typeface="Fira Sans" panose="020B0503050000020004" pitchFamily="34" charset="0"/>
                <a:ea typeface="+mn-ea"/>
                <a:cs typeface="+mn-cs"/>
              </a:rPr>
              <a:t> </a:t>
            </a:r>
            <a:r>
              <a:rPr lang="en-US" sz="1200" i="1" dirty="0" err="1">
                <a:solidFill>
                  <a:srgbClr val="374151"/>
                </a:solidFill>
                <a:latin typeface="Fira Sans" panose="020B0503050000020004" pitchFamily="34" charset="0"/>
                <a:ea typeface="+mn-ea"/>
                <a:cs typeface="+mn-cs"/>
              </a:rPr>
              <a:t>XGBoost</a:t>
            </a:r>
            <a:r>
              <a:rPr lang="en-US" sz="1200" i="1" dirty="0">
                <a:solidFill>
                  <a:srgbClr val="374151"/>
                </a:solidFill>
                <a:latin typeface="Fira Sans" panose="020B0503050000020004" pitchFamily="34" charset="0"/>
                <a:ea typeface="+mn-ea"/>
                <a:cs typeface="+mn-cs"/>
              </a:rPr>
              <a:t> (XGB) performed well with a score of 0.968</a:t>
            </a:r>
          </a:p>
        </p:txBody>
      </p:sp>
      <p:sp>
        <p:nvSpPr>
          <p:cNvPr id="16" name="Rectangle: Rounded Corners 15">
            <a:extLst>
              <a:ext uri="{FF2B5EF4-FFF2-40B4-BE49-F238E27FC236}">
                <a16:creationId xmlns:a16="http://schemas.microsoft.com/office/drawing/2014/main" id="{94801AB9-0F36-652B-60CD-C30A5ACA8D1F}"/>
              </a:ext>
            </a:extLst>
          </p:cNvPr>
          <p:cNvSpPr/>
          <p:nvPr/>
        </p:nvSpPr>
        <p:spPr>
          <a:xfrm>
            <a:off x="32951" y="4568458"/>
            <a:ext cx="9078097" cy="278307"/>
          </a:xfrm>
          <a:prstGeom prst="roundRect">
            <a:avLst/>
          </a:prstGeom>
          <a:solidFill>
            <a:srgbClr val="D2DE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buClrTx/>
            </a:pPr>
            <a:r>
              <a:rPr lang="en-US" sz="1200" b="1" i="1" dirty="0" err="1">
                <a:solidFill>
                  <a:srgbClr val="374151"/>
                </a:solidFill>
                <a:latin typeface="Fira Sans" panose="020B0503050000020004" pitchFamily="34" charset="0"/>
              </a:rPr>
              <a:t>CatBoost</a:t>
            </a:r>
            <a:r>
              <a:rPr lang="en-US" sz="1200" b="1" i="1" dirty="0">
                <a:solidFill>
                  <a:srgbClr val="374151"/>
                </a:solidFill>
                <a:latin typeface="Fira Sans" panose="020B0503050000020004" pitchFamily="34" charset="0"/>
              </a:rPr>
              <a:t> is recommended for fraud detection in this scenario due to its superior AUC PR performance compared to other models</a:t>
            </a:r>
          </a:p>
        </p:txBody>
      </p:sp>
      <p:sp>
        <p:nvSpPr>
          <p:cNvPr id="17" name="Rectangle 16">
            <a:extLst>
              <a:ext uri="{FF2B5EF4-FFF2-40B4-BE49-F238E27FC236}">
                <a16:creationId xmlns:a16="http://schemas.microsoft.com/office/drawing/2014/main" id="{6B014D97-0A07-A226-4BB9-BD9F1DBA777B}"/>
              </a:ext>
            </a:extLst>
          </p:cNvPr>
          <p:cNvSpPr/>
          <p:nvPr/>
        </p:nvSpPr>
        <p:spPr>
          <a:xfrm>
            <a:off x="97974" y="4181107"/>
            <a:ext cx="5966460" cy="27830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685800">
              <a:buClrTx/>
            </a:pPr>
            <a:r>
              <a:rPr lang="en-US" sz="1200" b="1" i="1" kern="1200" dirty="0">
                <a:solidFill>
                  <a:srgbClr val="374151"/>
                </a:solidFill>
                <a:latin typeface="Fira Sans" panose="020B0503050000020004" pitchFamily="34" charset="0"/>
              </a:rPr>
              <a:t>Interim Recommendation:</a:t>
            </a:r>
            <a:endParaRPr lang="en-US" sz="1200" i="1" kern="1200" dirty="0">
              <a:solidFill>
                <a:srgbClr val="374151"/>
              </a:solidFill>
              <a:latin typeface="Fira Sans" panose="020B0503050000020004" pitchFamily="34" charset="0"/>
            </a:endParaRPr>
          </a:p>
        </p:txBody>
      </p:sp>
      <p:pic>
        <p:nvPicPr>
          <p:cNvPr id="8" name="Content Placeholder 7" descr="A graph of a curve&#10;&#10;Description automatically generated with medium confidence">
            <a:extLst>
              <a:ext uri="{FF2B5EF4-FFF2-40B4-BE49-F238E27FC236}">
                <a16:creationId xmlns:a16="http://schemas.microsoft.com/office/drawing/2014/main" id="{71C7041F-F084-B4AE-7E28-651AC01FB5CC}"/>
              </a:ext>
            </a:extLst>
          </p:cNvPr>
          <p:cNvPicPr>
            <a:picLocks noGrp="1" noChangeAspect="1"/>
          </p:cNvPicPr>
          <p:nvPr>
            <p:ph idx="1"/>
          </p:nvPr>
        </p:nvPicPr>
        <p:blipFill>
          <a:blip r:embed="rId2"/>
          <a:stretch>
            <a:fillRect/>
          </a:stretch>
        </p:blipFill>
        <p:spPr>
          <a:xfrm>
            <a:off x="5119008" y="852781"/>
            <a:ext cx="4024992" cy="3262312"/>
          </a:xfrm>
        </p:spPr>
      </p:pic>
    </p:spTree>
    <p:extLst>
      <p:ext uri="{BB962C8B-B14F-4D97-AF65-F5344CB8AC3E}">
        <p14:creationId xmlns:p14="http://schemas.microsoft.com/office/powerpoint/2010/main" val="609410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0"/>
        <p:cNvGrpSpPr/>
        <p:nvPr/>
      </p:nvGrpSpPr>
      <p:grpSpPr>
        <a:xfrm>
          <a:off x="0" y="0"/>
          <a:ext cx="0" cy="0"/>
          <a:chOff x="0" y="0"/>
          <a:chExt cx="0" cy="0"/>
        </a:xfrm>
      </p:grpSpPr>
      <p:sp>
        <p:nvSpPr>
          <p:cNvPr id="721" name="Google Shape;721;p71"/>
          <p:cNvSpPr/>
          <p:nvPr/>
        </p:nvSpPr>
        <p:spPr>
          <a:xfrm>
            <a:off x="-555625" y="-505125"/>
            <a:ext cx="9144000" cy="51429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727" name="Google Shape;727;p71"/>
          <p:cNvSpPr txBox="1"/>
          <p:nvPr/>
        </p:nvSpPr>
        <p:spPr>
          <a:xfrm>
            <a:off x="356725" y="41513"/>
            <a:ext cx="6620100" cy="42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300" b="1" dirty="0">
                <a:solidFill>
                  <a:schemeClr val="dk1"/>
                </a:solidFill>
                <a:latin typeface="Poppins" pitchFamily="2" charset="77"/>
                <a:ea typeface="Calibri"/>
                <a:cs typeface="Poppins" pitchFamily="2" charset="77"/>
                <a:sym typeface="Calibri"/>
              </a:rPr>
              <a:t>Comparison</a:t>
            </a:r>
            <a:endParaRPr sz="2300" b="1" dirty="0">
              <a:solidFill>
                <a:schemeClr val="dk1"/>
              </a:solidFill>
              <a:latin typeface="Poppins" pitchFamily="2" charset="77"/>
              <a:ea typeface="Calibri"/>
              <a:cs typeface="Poppins" pitchFamily="2" charset="77"/>
              <a:sym typeface="Calibri"/>
            </a:endParaRPr>
          </a:p>
        </p:txBody>
      </p:sp>
      <p:pic>
        <p:nvPicPr>
          <p:cNvPr id="728" name="Google Shape;728;p71" descr="A blue bar graph with white text&#10;&#10;Description automatically generated"/>
          <p:cNvPicPr preferRelativeResize="0"/>
          <p:nvPr/>
        </p:nvPicPr>
        <p:blipFill rotWithShape="1">
          <a:blip r:embed="rId3">
            <a:alphaModFix/>
          </a:blip>
          <a:srcRect b="12033"/>
          <a:stretch/>
        </p:blipFill>
        <p:spPr>
          <a:xfrm>
            <a:off x="74646" y="649375"/>
            <a:ext cx="5269473" cy="1773075"/>
          </a:xfrm>
          <a:prstGeom prst="rect">
            <a:avLst/>
          </a:prstGeom>
          <a:noFill/>
          <a:ln>
            <a:noFill/>
          </a:ln>
        </p:spPr>
      </p:pic>
      <p:pic>
        <p:nvPicPr>
          <p:cNvPr id="729" name="Google Shape;729;p71" descr="A graph of blue rectangular objects&#10;&#10;Description automatically generated with medium confidence"/>
          <p:cNvPicPr preferRelativeResize="0"/>
          <p:nvPr/>
        </p:nvPicPr>
        <p:blipFill rotWithShape="1">
          <a:blip r:embed="rId4">
            <a:alphaModFix/>
          </a:blip>
          <a:srcRect b="9836"/>
          <a:stretch/>
        </p:blipFill>
        <p:spPr>
          <a:xfrm>
            <a:off x="4072125" y="2215025"/>
            <a:ext cx="5037152" cy="1725775"/>
          </a:xfrm>
          <a:prstGeom prst="rect">
            <a:avLst/>
          </a:prstGeom>
          <a:noFill/>
          <a:ln>
            <a:noFill/>
          </a:ln>
        </p:spPr>
      </p:pic>
      <p:pic>
        <p:nvPicPr>
          <p:cNvPr id="730" name="Google Shape;730;p71" descr="A graph of blue rectangular bars with white text&#10;&#10;Description automatically generated"/>
          <p:cNvPicPr preferRelativeResize="0"/>
          <p:nvPr/>
        </p:nvPicPr>
        <p:blipFill rotWithShape="1">
          <a:blip r:embed="rId5">
            <a:alphaModFix/>
          </a:blip>
          <a:srcRect b="16943"/>
          <a:stretch/>
        </p:blipFill>
        <p:spPr>
          <a:xfrm>
            <a:off x="74648" y="3577276"/>
            <a:ext cx="4497350" cy="1540807"/>
          </a:xfrm>
          <a:prstGeom prst="rect">
            <a:avLst/>
          </a:prstGeom>
          <a:noFill/>
          <a:ln>
            <a:noFill/>
          </a:ln>
        </p:spPr>
      </p:pic>
      <p:sp>
        <p:nvSpPr>
          <p:cNvPr id="731" name="Google Shape;731;p71"/>
          <p:cNvSpPr txBox="1"/>
          <p:nvPr/>
        </p:nvSpPr>
        <p:spPr>
          <a:xfrm>
            <a:off x="5865250" y="929150"/>
            <a:ext cx="1875000" cy="42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dirty="0">
                <a:solidFill>
                  <a:schemeClr val="dk1"/>
                </a:solidFill>
                <a:latin typeface="Calibri"/>
                <a:ea typeface="Calibri"/>
                <a:cs typeface="Calibri"/>
                <a:sym typeface="Calibri"/>
              </a:rPr>
              <a:t>RECALL </a:t>
            </a:r>
            <a:endParaRPr sz="2100" dirty="0">
              <a:solidFill>
                <a:schemeClr val="dk1"/>
              </a:solidFill>
              <a:latin typeface="Calibri"/>
              <a:ea typeface="Calibri"/>
              <a:cs typeface="Calibri"/>
              <a:sym typeface="Calibri"/>
            </a:endParaRPr>
          </a:p>
          <a:p>
            <a:pPr marL="0" lvl="0" indent="0" algn="l" rtl="0">
              <a:spcBef>
                <a:spcPts val="0"/>
              </a:spcBef>
              <a:spcAft>
                <a:spcPts val="0"/>
              </a:spcAft>
              <a:buNone/>
            </a:pPr>
            <a:r>
              <a:rPr lang="en" sz="1300" dirty="0">
                <a:solidFill>
                  <a:schemeClr val="dk1"/>
                </a:solidFill>
                <a:latin typeface="Calibri"/>
                <a:ea typeface="Calibri"/>
                <a:cs typeface="Calibri"/>
                <a:sym typeface="Calibri"/>
              </a:rPr>
              <a:t>CatBoost has a high recall score</a:t>
            </a:r>
            <a:endParaRPr sz="1300" dirty="0">
              <a:solidFill>
                <a:schemeClr val="dk1"/>
              </a:solidFill>
              <a:latin typeface="Calibri"/>
              <a:ea typeface="Calibri"/>
              <a:cs typeface="Calibri"/>
              <a:sym typeface="Calibri"/>
            </a:endParaRPr>
          </a:p>
        </p:txBody>
      </p:sp>
      <p:sp>
        <p:nvSpPr>
          <p:cNvPr id="732" name="Google Shape;732;p71"/>
          <p:cNvSpPr txBox="1"/>
          <p:nvPr/>
        </p:nvSpPr>
        <p:spPr>
          <a:xfrm>
            <a:off x="1012100" y="2754250"/>
            <a:ext cx="1875000" cy="32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dk1"/>
                </a:solidFill>
                <a:latin typeface="Calibri"/>
                <a:ea typeface="Calibri"/>
                <a:cs typeface="Calibri"/>
                <a:sym typeface="Calibri"/>
              </a:rPr>
              <a:t>PRECISION</a:t>
            </a:r>
            <a:endParaRPr sz="21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300">
                <a:solidFill>
                  <a:schemeClr val="dk1"/>
                </a:solidFill>
                <a:latin typeface="Calibri"/>
                <a:ea typeface="Calibri"/>
                <a:cs typeface="Calibri"/>
                <a:sym typeface="Calibri"/>
              </a:rPr>
              <a:t>Decision Tree has a high recall score</a:t>
            </a:r>
            <a:endParaRPr sz="2100">
              <a:solidFill>
                <a:schemeClr val="dk1"/>
              </a:solidFill>
              <a:latin typeface="Calibri"/>
              <a:ea typeface="Calibri"/>
              <a:cs typeface="Calibri"/>
              <a:sym typeface="Calibri"/>
            </a:endParaRPr>
          </a:p>
        </p:txBody>
      </p:sp>
      <p:sp>
        <p:nvSpPr>
          <p:cNvPr id="733" name="Google Shape;733;p71"/>
          <p:cNvSpPr txBox="1"/>
          <p:nvPr/>
        </p:nvSpPr>
        <p:spPr>
          <a:xfrm>
            <a:off x="5528200" y="4136625"/>
            <a:ext cx="1875000" cy="42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dk1"/>
                </a:solidFill>
                <a:latin typeface="Calibri"/>
                <a:ea typeface="Calibri"/>
                <a:cs typeface="Calibri"/>
                <a:sym typeface="Calibri"/>
              </a:rPr>
              <a:t>F1-SCORE</a:t>
            </a:r>
            <a:endParaRPr sz="21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300">
                <a:solidFill>
                  <a:schemeClr val="dk1"/>
                </a:solidFill>
                <a:latin typeface="Calibri"/>
                <a:ea typeface="Calibri"/>
                <a:cs typeface="Calibri"/>
                <a:sym typeface="Calibri"/>
              </a:rPr>
              <a:t>CatBoost has a high recall score</a:t>
            </a:r>
            <a:endParaRPr sz="2100">
              <a:solidFill>
                <a:schemeClr val="dk1"/>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6321213D-A3C6-418C-367E-81E3BCCBC151}"/>
              </a:ext>
            </a:extLst>
          </p:cNvPr>
          <p:cNvSpPr/>
          <p:nvPr/>
        </p:nvSpPr>
        <p:spPr>
          <a:xfrm>
            <a:off x="8067837" y="419177"/>
            <a:ext cx="2351315" cy="887635"/>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To Be Updated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74"/>
          <p:cNvSpPr txBox="1">
            <a:spLocks noGrp="1"/>
          </p:cNvSpPr>
          <p:nvPr>
            <p:ph type="body" idx="1"/>
          </p:nvPr>
        </p:nvSpPr>
        <p:spPr>
          <a:xfrm>
            <a:off x="229325" y="1216150"/>
            <a:ext cx="8096400" cy="3737700"/>
          </a:xfrm>
          <a:prstGeom prst="rect">
            <a:avLst/>
          </a:prstGeom>
        </p:spPr>
        <p:txBody>
          <a:bodyPr spcFirstLastPara="1" wrap="square" lIns="68575" tIns="34275" rIns="68575" bIns="34275" anchor="t" anchorCtr="0">
            <a:normAutofit/>
          </a:bodyPr>
          <a:lstStyle/>
          <a:p>
            <a:pPr marL="457200" lvl="0" indent="-323850" algn="l" rtl="0">
              <a:spcBef>
                <a:spcPts val="800"/>
              </a:spcBef>
              <a:spcAft>
                <a:spcPts val="0"/>
              </a:spcAft>
              <a:buSzPts val="1500"/>
              <a:buFont typeface="Calibri"/>
              <a:buAutoNum type="arabicPeriod"/>
            </a:pPr>
            <a:r>
              <a:rPr lang="en" sz="1500" dirty="0"/>
              <a:t>Logistic Regression (LR) and Linear Discriminant Analysis (LDA) models exhibited poor performance due to two fundamental challenges within the dataset: severe class imbalance and non-linear separability of the data</a:t>
            </a:r>
            <a:endParaRPr sz="1500" dirty="0"/>
          </a:p>
          <a:p>
            <a:pPr marL="457200" lvl="0" indent="-323850" algn="l" rtl="0">
              <a:lnSpc>
                <a:spcPct val="90000"/>
              </a:lnSpc>
              <a:spcBef>
                <a:spcPts val="0"/>
              </a:spcBef>
              <a:spcAft>
                <a:spcPts val="0"/>
              </a:spcAft>
              <a:buClr>
                <a:schemeClr val="dk1"/>
              </a:buClr>
              <a:buSzPts val="1500"/>
              <a:buFont typeface="Calibri"/>
              <a:buAutoNum type="arabicPeriod"/>
            </a:pPr>
            <a:r>
              <a:rPr lang="en" sz="1500" dirty="0">
                <a:solidFill>
                  <a:srgbClr val="0F0F0F"/>
                </a:solidFill>
              </a:rPr>
              <a:t>In our endeavor for Outlier Detection, we employed various methodologies. Z-score exhibited success in detecting outliers while methods like LOF (Local Outlier Factor), Isolation Forest, and Elliptic Envelope showcased high precision but struggled with recall. Given the emphasis on fraud detection where a high recall rate is pivotal, these models didn't deliver optimal performance</a:t>
            </a:r>
            <a:endParaRPr sz="1500" dirty="0">
              <a:solidFill>
                <a:schemeClr val="dk1"/>
              </a:solidFill>
            </a:endParaRPr>
          </a:p>
          <a:p>
            <a:pPr marL="457200" lvl="0" indent="-323850" algn="l" rtl="0">
              <a:lnSpc>
                <a:spcPct val="90000"/>
              </a:lnSpc>
              <a:spcBef>
                <a:spcPts val="0"/>
              </a:spcBef>
              <a:spcAft>
                <a:spcPts val="0"/>
              </a:spcAft>
              <a:buClr>
                <a:schemeClr val="dk1"/>
              </a:buClr>
              <a:buSzPts val="1500"/>
              <a:buFont typeface="Calibri"/>
              <a:buAutoNum type="arabicPeriod"/>
            </a:pPr>
            <a:r>
              <a:rPr lang="en" sz="1500" dirty="0">
                <a:solidFill>
                  <a:srgbClr val="0F0F0F"/>
                </a:solidFill>
              </a:rPr>
              <a:t>Ensemble methods, particularly CatBoost, emerged as robust performers when handling imbalanced datasets. The ensemble techniques demonstrated a notable ability to tackle the class imbalance issue effectively.</a:t>
            </a:r>
            <a:endParaRPr sz="1500" dirty="0">
              <a:solidFill>
                <a:schemeClr val="dk1"/>
              </a:solidFill>
            </a:endParaRPr>
          </a:p>
          <a:p>
            <a:pPr marL="457200" lvl="0" indent="-323850" algn="l" rtl="0">
              <a:lnSpc>
                <a:spcPct val="90000"/>
              </a:lnSpc>
              <a:spcBef>
                <a:spcPts val="0"/>
              </a:spcBef>
              <a:spcAft>
                <a:spcPts val="0"/>
              </a:spcAft>
              <a:buClr>
                <a:schemeClr val="dk1"/>
              </a:buClr>
              <a:buSzPts val="1500"/>
              <a:buFont typeface="Calibri"/>
              <a:buAutoNum type="arabicPeriod"/>
            </a:pPr>
            <a:r>
              <a:rPr lang="en" sz="1500" dirty="0">
                <a:solidFill>
                  <a:srgbClr val="0F0F0F"/>
                </a:solidFill>
              </a:rPr>
              <a:t>Our exploration also included neural network models, which exhibited strong performance in handling the complexities of the dataset, showing promising results for fraud detection tasks.</a:t>
            </a:r>
            <a:endParaRPr sz="1500" dirty="0">
              <a:solidFill>
                <a:schemeClr val="dk1"/>
              </a:solidFill>
            </a:endParaRPr>
          </a:p>
          <a:p>
            <a:pPr marL="457200" lvl="0" indent="-323850" algn="l" rtl="0">
              <a:lnSpc>
                <a:spcPct val="90000"/>
              </a:lnSpc>
              <a:spcBef>
                <a:spcPts val="0"/>
              </a:spcBef>
              <a:spcAft>
                <a:spcPts val="0"/>
              </a:spcAft>
              <a:buClr>
                <a:schemeClr val="dk1"/>
              </a:buClr>
              <a:buSzPts val="1500"/>
              <a:buFont typeface="Calibri"/>
              <a:buAutoNum type="arabicPeriod"/>
            </a:pPr>
            <a:r>
              <a:rPr lang="en" sz="1500" dirty="0">
                <a:solidFill>
                  <a:srgbClr val="0F0F0F"/>
                </a:solidFill>
              </a:rPr>
              <a:t>Leveraging a pre-trained model like BERT specifically for fraud detection proved to be a promising approach, delivering encouraging outcomes.</a:t>
            </a:r>
            <a:endParaRPr sz="1500" dirty="0"/>
          </a:p>
        </p:txBody>
      </p:sp>
      <p:sp>
        <p:nvSpPr>
          <p:cNvPr id="784" name="Google Shape;784;p74"/>
          <p:cNvSpPr txBox="1">
            <a:spLocks noGrp="1"/>
          </p:cNvSpPr>
          <p:nvPr>
            <p:ph type="ctrTitle"/>
          </p:nvPr>
        </p:nvSpPr>
        <p:spPr>
          <a:xfrm>
            <a:off x="1186249" y="0"/>
            <a:ext cx="5478162" cy="1019100"/>
          </a:xfrm>
          <a:prstGeom prst="rect">
            <a:avLst/>
          </a:prstGeom>
        </p:spPr>
        <p:txBody>
          <a:bodyPr spcFirstLastPara="1" wrap="square" lIns="68575" tIns="34275" rIns="68575" bIns="34275" anchor="b" anchorCtr="0">
            <a:normAutofit/>
          </a:bodyPr>
          <a:lstStyle/>
          <a:p>
            <a:pPr marL="0" lvl="0" indent="0" algn="ctr" rtl="0">
              <a:spcBef>
                <a:spcPts val="0"/>
              </a:spcBef>
              <a:spcAft>
                <a:spcPts val="0"/>
              </a:spcAft>
              <a:buNone/>
            </a:pPr>
            <a:r>
              <a:rPr lang="en" sz="2900" dirty="0">
                <a:latin typeface="Poppins" pitchFamily="2" charset="77"/>
                <a:cs typeface="Poppins" pitchFamily="2" charset="77"/>
              </a:rPr>
              <a:t>Conclusion</a:t>
            </a:r>
            <a:endParaRPr sz="2900" dirty="0">
              <a:latin typeface="Poppins" pitchFamily="2" charset="77"/>
              <a:cs typeface="Poppins" pitchFamily="2" charset="77"/>
            </a:endParaRPr>
          </a:p>
          <a:p>
            <a:pPr marL="0" lvl="0" indent="0" algn="l" rtl="0">
              <a:spcBef>
                <a:spcPts val="0"/>
              </a:spcBef>
              <a:spcAft>
                <a:spcPts val="0"/>
              </a:spcAft>
              <a:buNone/>
            </a:pPr>
            <a:endParaRPr dirty="0"/>
          </a:p>
        </p:txBody>
      </p:sp>
      <p:sp>
        <p:nvSpPr>
          <p:cNvPr id="2" name="Rectangle 1">
            <a:extLst>
              <a:ext uri="{FF2B5EF4-FFF2-40B4-BE49-F238E27FC236}">
                <a16:creationId xmlns:a16="http://schemas.microsoft.com/office/drawing/2014/main" id="{0194624E-912B-D23C-AD00-ECD826D90DA6}"/>
              </a:ext>
            </a:extLst>
          </p:cNvPr>
          <p:cNvSpPr/>
          <p:nvPr/>
        </p:nvSpPr>
        <p:spPr>
          <a:xfrm>
            <a:off x="8067837" y="419177"/>
            <a:ext cx="2351315" cy="887635"/>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To Be Updated: Amount of text to be reduced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8"/>
        <p:cNvGrpSpPr/>
        <p:nvPr/>
      </p:nvGrpSpPr>
      <p:grpSpPr>
        <a:xfrm>
          <a:off x="0" y="0"/>
          <a:ext cx="0" cy="0"/>
          <a:chOff x="0" y="0"/>
          <a:chExt cx="0" cy="0"/>
        </a:xfrm>
      </p:grpSpPr>
      <p:sp>
        <p:nvSpPr>
          <p:cNvPr id="794" name="Google Shape;794;p75"/>
          <p:cNvSpPr/>
          <p:nvPr/>
        </p:nvSpPr>
        <p:spPr>
          <a:xfrm flipH="1">
            <a:off x="8023200" y="252550"/>
            <a:ext cx="11208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795" name="Google Shape;795;p75"/>
          <p:cNvSpPr txBox="1"/>
          <p:nvPr/>
        </p:nvSpPr>
        <p:spPr>
          <a:xfrm>
            <a:off x="2191264" y="75067"/>
            <a:ext cx="4655735" cy="3804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3300" b="1" dirty="0">
                <a:solidFill>
                  <a:schemeClr val="dk1"/>
                </a:solidFill>
                <a:latin typeface="Poppins" pitchFamily="2" charset="77"/>
                <a:ea typeface="Calibri"/>
                <a:cs typeface="Poppins" pitchFamily="2" charset="77"/>
                <a:sym typeface="Calibri"/>
              </a:rPr>
              <a:t>Temporal Trend</a:t>
            </a:r>
          </a:p>
          <a:p>
            <a:pPr marL="0" lvl="0" indent="0" algn="ctr" rtl="0">
              <a:spcBef>
                <a:spcPts val="0"/>
              </a:spcBef>
              <a:spcAft>
                <a:spcPts val="0"/>
              </a:spcAft>
              <a:buNone/>
            </a:pPr>
            <a:endParaRPr lang="en-US" sz="2300" dirty="0">
              <a:solidFill>
                <a:schemeClr val="dk1"/>
              </a:solidFill>
              <a:latin typeface="Poppins" pitchFamily="2" charset="77"/>
              <a:ea typeface="Calibri"/>
              <a:cs typeface="Poppins" pitchFamily="2" charset="77"/>
              <a:sym typeface="Calibri"/>
            </a:endParaRPr>
          </a:p>
        </p:txBody>
      </p:sp>
      <p:pic>
        <p:nvPicPr>
          <p:cNvPr id="6" name="Picture 5" descr="A screenshot of a data table&#10;&#10;Description automatically generated">
            <a:extLst>
              <a:ext uri="{FF2B5EF4-FFF2-40B4-BE49-F238E27FC236}">
                <a16:creationId xmlns:a16="http://schemas.microsoft.com/office/drawing/2014/main" id="{E0A0DEB5-E459-19A2-7220-FF5A4362AC31}"/>
              </a:ext>
            </a:extLst>
          </p:cNvPr>
          <p:cNvPicPr>
            <a:picLocks noChangeAspect="1"/>
          </p:cNvPicPr>
          <p:nvPr/>
        </p:nvPicPr>
        <p:blipFill>
          <a:blip r:embed="rId3"/>
          <a:stretch>
            <a:fillRect/>
          </a:stretch>
        </p:blipFill>
        <p:spPr>
          <a:xfrm>
            <a:off x="427790" y="737306"/>
            <a:ext cx="4795243" cy="3116182"/>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CC897547-9ACD-7000-E4A6-2C87410A3AB1}"/>
              </a:ext>
            </a:extLst>
          </p:cNvPr>
          <p:cNvPicPr>
            <a:picLocks noChangeAspect="1"/>
          </p:cNvPicPr>
          <p:nvPr/>
        </p:nvPicPr>
        <p:blipFill>
          <a:blip r:embed="rId4"/>
          <a:stretch>
            <a:fillRect/>
          </a:stretch>
        </p:blipFill>
        <p:spPr>
          <a:xfrm>
            <a:off x="5421976" y="791992"/>
            <a:ext cx="2203338" cy="3006811"/>
          </a:xfrm>
          <a:prstGeom prst="rect">
            <a:avLst/>
          </a:prstGeom>
        </p:spPr>
      </p:pic>
      <p:sp>
        <p:nvSpPr>
          <p:cNvPr id="9" name="TextBox 8">
            <a:extLst>
              <a:ext uri="{FF2B5EF4-FFF2-40B4-BE49-F238E27FC236}">
                <a16:creationId xmlns:a16="http://schemas.microsoft.com/office/drawing/2014/main" id="{1A0BF7AB-9943-6DE5-D583-EB192AA355DE}"/>
              </a:ext>
            </a:extLst>
          </p:cNvPr>
          <p:cNvSpPr txBox="1"/>
          <p:nvPr/>
        </p:nvSpPr>
        <p:spPr>
          <a:xfrm>
            <a:off x="508425" y="4176584"/>
            <a:ext cx="6213651" cy="601362"/>
          </a:xfrm>
          <a:prstGeom prst="rect">
            <a:avLst/>
          </a:prstGeom>
          <a:noFill/>
        </p:spPr>
        <p:txBody>
          <a:bodyPr wrap="square" rtlCol="0">
            <a:spAutoFit/>
          </a:bodyPr>
          <a:lstStyle/>
          <a:p>
            <a:endParaRPr lang="en-US" dirty="0"/>
          </a:p>
        </p:txBody>
      </p:sp>
      <p:sp>
        <p:nvSpPr>
          <p:cNvPr id="10" name="Rectangle: Rounded Corners 11">
            <a:extLst>
              <a:ext uri="{FF2B5EF4-FFF2-40B4-BE49-F238E27FC236}">
                <a16:creationId xmlns:a16="http://schemas.microsoft.com/office/drawing/2014/main" id="{06290B5D-474B-082C-CE23-6C7B71BC010B}"/>
              </a:ext>
            </a:extLst>
          </p:cNvPr>
          <p:cNvSpPr/>
          <p:nvPr/>
        </p:nvSpPr>
        <p:spPr>
          <a:xfrm>
            <a:off x="253093" y="4044779"/>
            <a:ext cx="7482237" cy="777368"/>
          </a:xfrm>
          <a:prstGeom prst="roundRect">
            <a:avLst/>
          </a:prstGeom>
          <a:solidFill>
            <a:srgbClr val="D2DE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rtl="0">
              <a:spcBef>
                <a:spcPts val="0"/>
              </a:spcBef>
              <a:spcAft>
                <a:spcPts val="0"/>
              </a:spcAft>
            </a:pPr>
            <a:endParaRPr lang="en-US" sz="1200" b="0" i="0" u="none" strike="noStrike" dirty="0">
              <a:solidFill>
                <a:srgbClr val="000000"/>
              </a:solidFill>
              <a:effectLst/>
              <a:latin typeface="Calibri" panose="020F0502020204030204" pitchFamily="34" charset="0"/>
            </a:endParaRPr>
          </a:p>
          <a:p>
            <a:pPr rtl="0">
              <a:spcBef>
                <a:spcPts val="0"/>
              </a:spcBef>
              <a:spcAft>
                <a:spcPts val="0"/>
              </a:spcAft>
            </a:pPr>
            <a:endParaRPr lang="en-US" sz="1200" dirty="0">
              <a:solidFill>
                <a:srgbClr val="000000"/>
              </a:solidFill>
              <a:latin typeface="Calibri" panose="020F0502020204030204" pitchFamily="34" charset="0"/>
            </a:endParaRPr>
          </a:p>
          <a:p>
            <a:pPr rtl="0">
              <a:spcBef>
                <a:spcPts val="0"/>
              </a:spcBef>
              <a:spcAft>
                <a:spcPts val="0"/>
              </a:spcAft>
            </a:pPr>
            <a:r>
              <a:rPr lang="en-US" sz="1200" b="1" i="1" u="none" strike="noStrike" dirty="0">
                <a:solidFill>
                  <a:srgbClr val="000000"/>
                </a:solidFill>
                <a:effectLst/>
                <a:latin typeface="Calibri" panose="020F0502020204030204" pitchFamily="34" charset="0"/>
              </a:rPr>
              <a:t>Temporal trend in the dataset if we look at the index, step, amount, </a:t>
            </a:r>
            <a:r>
              <a:rPr lang="en-US" sz="1200" b="1" i="1" u="none" strike="noStrike" dirty="0" err="1">
                <a:solidFill>
                  <a:srgbClr val="000000"/>
                </a:solidFill>
                <a:effectLst/>
                <a:latin typeface="Calibri" panose="020F0502020204030204" pitchFamily="34" charset="0"/>
              </a:rPr>
              <a:t>trans_type</a:t>
            </a:r>
            <a:r>
              <a:rPr lang="en-US" sz="1200" b="1" i="1" u="none" strike="noStrike" dirty="0">
                <a:solidFill>
                  <a:srgbClr val="000000"/>
                </a:solidFill>
                <a:effectLst/>
                <a:latin typeface="Calibri" panose="020F0502020204030204" pitchFamily="34" charset="0"/>
              </a:rPr>
              <a:t>(transfer and </a:t>
            </a:r>
            <a:r>
              <a:rPr lang="en-US" sz="1200" b="1" i="1" u="none" strike="noStrike" dirty="0" err="1">
                <a:solidFill>
                  <a:srgbClr val="000000"/>
                </a:solidFill>
                <a:effectLst/>
                <a:latin typeface="Calibri" panose="020F0502020204030204" pitchFamily="34" charset="0"/>
              </a:rPr>
              <a:t>cash_out</a:t>
            </a:r>
            <a:r>
              <a:rPr lang="en-US" sz="1200" b="1" i="1" u="none" strike="noStrike" dirty="0">
                <a:solidFill>
                  <a:srgbClr val="000000"/>
                </a:solidFill>
                <a:effectLst/>
                <a:latin typeface="Calibri" panose="020F0502020204030204" pitchFamily="34" charset="0"/>
              </a:rPr>
              <a:t>) we figured out that when there is 1 hour interval between transfer and </a:t>
            </a:r>
            <a:r>
              <a:rPr lang="en-US" sz="1200" b="1" i="1" u="none" strike="noStrike" dirty="0" err="1">
                <a:solidFill>
                  <a:srgbClr val="000000"/>
                </a:solidFill>
                <a:effectLst/>
                <a:latin typeface="Calibri" panose="020F0502020204030204" pitchFamily="34" charset="0"/>
              </a:rPr>
              <a:t>cash_out</a:t>
            </a:r>
            <a:r>
              <a:rPr lang="en-US" sz="1200" b="1" i="1" u="none" strike="noStrike" dirty="0">
                <a:solidFill>
                  <a:srgbClr val="000000"/>
                </a:solidFill>
                <a:effectLst/>
                <a:latin typeface="Calibri" panose="020F0502020204030204" pitchFamily="34" charset="0"/>
              </a:rPr>
              <a:t> and the amount transfer and </a:t>
            </a:r>
            <a:r>
              <a:rPr lang="en-US" sz="1200" b="1" i="1" u="none" strike="noStrike" dirty="0" err="1">
                <a:solidFill>
                  <a:srgbClr val="000000"/>
                </a:solidFill>
                <a:effectLst/>
                <a:latin typeface="Calibri" panose="020F0502020204030204" pitchFamily="34" charset="0"/>
              </a:rPr>
              <a:t>cash_out</a:t>
            </a:r>
            <a:r>
              <a:rPr lang="en-US" sz="1200" b="1" i="1" u="none" strike="noStrike" dirty="0">
                <a:solidFill>
                  <a:srgbClr val="000000"/>
                </a:solidFill>
                <a:effectLst/>
                <a:latin typeface="Calibri" panose="020F0502020204030204" pitchFamily="34" charset="0"/>
              </a:rPr>
              <a:t> is same the transaction is Fraud. </a:t>
            </a:r>
            <a:endParaRPr lang="en-US" sz="1200" b="1" i="1" dirty="0">
              <a:effectLst/>
            </a:endParaRPr>
          </a:p>
          <a:p>
            <a:br>
              <a:rPr lang="en-US" sz="1600" dirty="0"/>
            </a:br>
            <a:endParaRPr lang="en-US" sz="1200" b="1" i="1" dirty="0">
              <a:solidFill>
                <a:srgbClr val="374151"/>
              </a:solidFill>
              <a:latin typeface="Fira Sans" panose="020B05030500000200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72"/>
        <p:cNvGrpSpPr/>
        <p:nvPr/>
      </p:nvGrpSpPr>
      <p:grpSpPr>
        <a:xfrm>
          <a:off x="0" y="0"/>
          <a:ext cx="0" cy="0"/>
          <a:chOff x="0" y="0"/>
          <a:chExt cx="0" cy="0"/>
        </a:xfrm>
      </p:grpSpPr>
      <p:sp>
        <p:nvSpPr>
          <p:cNvPr id="3" name="Google Shape;164;p13">
            <a:extLst>
              <a:ext uri="{FF2B5EF4-FFF2-40B4-BE49-F238E27FC236}">
                <a16:creationId xmlns:a16="http://schemas.microsoft.com/office/drawing/2014/main" id="{6B325928-0BB6-64E1-656C-732F42D623B4}"/>
              </a:ext>
            </a:extLst>
          </p:cNvPr>
          <p:cNvSpPr txBox="1"/>
          <p:nvPr/>
        </p:nvSpPr>
        <p:spPr>
          <a:xfrm>
            <a:off x="567788" y="160529"/>
            <a:ext cx="8118415" cy="517297"/>
          </a:xfrm>
          <a:prstGeom prst="rect">
            <a:avLst/>
          </a:prstGeom>
          <a:noFill/>
          <a:ln>
            <a:noFill/>
          </a:ln>
        </p:spPr>
        <p:txBody>
          <a:bodyPr spcFirstLastPara="1" wrap="square" lIns="91425" tIns="91425" rIns="91425" bIns="91425" anchor="t" anchorCtr="0">
            <a:noAutofit/>
          </a:bodyPr>
          <a:lstStyle/>
          <a:p>
            <a:pPr algn="ctr" defTabSz="685800">
              <a:buClrTx/>
              <a:defRPr/>
            </a:pPr>
            <a:r>
              <a:rPr lang="en-US" sz="1800" b="1" kern="1200" dirty="0">
                <a:solidFill>
                  <a:srgbClr val="151631"/>
                </a:solidFill>
                <a:latin typeface="Poppins" panose="00000500000000000000" pitchFamily="2" charset="0"/>
                <a:ea typeface="+mn-ea"/>
                <a:cs typeface="+mn-cs"/>
              </a:rPr>
              <a:t>Overview of the Dataset</a:t>
            </a:r>
          </a:p>
        </p:txBody>
      </p:sp>
      <p:graphicFrame>
        <p:nvGraphicFramePr>
          <p:cNvPr id="16" name="Table 15">
            <a:extLst>
              <a:ext uri="{FF2B5EF4-FFF2-40B4-BE49-F238E27FC236}">
                <a16:creationId xmlns:a16="http://schemas.microsoft.com/office/drawing/2014/main" id="{F085DA22-512E-17E9-3FE4-67922772B604}"/>
              </a:ext>
            </a:extLst>
          </p:cNvPr>
          <p:cNvGraphicFramePr>
            <a:graphicFrameLocks noGrp="1"/>
          </p:cNvGraphicFramePr>
          <p:nvPr>
            <p:extLst>
              <p:ext uri="{D42A27DB-BD31-4B8C-83A1-F6EECF244321}">
                <p14:modId xmlns:p14="http://schemas.microsoft.com/office/powerpoint/2010/main" val="2771398633"/>
              </p:ext>
            </p:extLst>
          </p:nvPr>
        </p:nvGraphicFramePr>
        <p:xfrm>
          <a:off x="538962" y="2392995"/>
          <a:ext cx="4088033" cy="2728245"/>
        </p:xfrm>
        <a:graphic>
          <a:graphicData uri="http://schemas.openxmlformats.org/drawingml/2006/table">
            <a:tbl>
              <a:tblPr firstRow="1" bandRow="1">
                <a:tableStyleId>{7DF18680-E054-41AD-8BC1-D1AEF772440D}</a:tableStyleId>
              </a:tblPr>
              <a:tblGrid>
                <a:gridCol w="1243826">
                  <a:extLst>
                    <a:ext uri="{9D8B030D-6E8A-4147-A177-3AD203B41FA5}">
                      <a16:colId xmlns:a16="http://schemas.microsoft.com/office/drawing/2014/main" val="2271687461"/>
                    </a:ext>
                  </a:extLst>
                </a:gridCol>
                <a:gridCol w="2844207">
                  <a:extLst>
                    <a:ext uri="{9D8B030D-6E8A-4147-A177-3AD203B41FA5}">
                      <a16:colId xmlns:a16="http://schemas.microsoft.com/office/drawing/2014/main" val="3520001156"/>
                    </a:ext>
                  </a:extLst>
                </a:gridCol>
              </a:tblGrid>
              <a:tr h="312515">
                <a:tc>
                  <a:txBody>
                    <a:bodyPr/>
                    <a:lstStyle/>
                    <a:p>
                      <a:pPr algn="ctr"/>
                      <a:r>
                        <a:rPr lang="en-IN" sz="1400" dirty="0">
                          <a:solidFill>
                            <a:schemeClr val="tx1"/>
                          </a:solidFill>
                          <a:latin typeface="Calibri" panose="020F0502020204030204" pitchFamily="34" charset="0"/>
                          <a:ea typeface="Calibri" panose="020F0502020204030204" pitchFamily="34" charset="0"/>
                          <a:cs typeface="Calibri" panose="020F0502020204030204" pitchFamily="34" charset="0"/>
                        </a:rPr>
                        <a:t>Variables</a:t>
                      </a:r>
                    </a:p>
                  </a:txBody>
                  <a:tcPr marL="68580" marR="68580" marT="34290" marB="34290" anchor="ctr"/>
                </a:tc>
                <a:tc>
                  <a:txBody>
                    <a:bodyPr/>
                    <a:lstStyle/>
                    <a:p>
                      <a:pPr algn="ctr"/>
                      <a:r>
                        <a:rPr lang="en-IN" sz="1400" dirty="0">
                          <a:solidFill>
                            <a:schemeClr val="tx1"/>
                          </a:solidFill>
                          <a:latin typeface="Calibri" panose="020F0502020204030204" pitchFamily="34" charset="0"/>
                          <a:ea typeface="Calibri" panose="020F0502020204030204" pitchFamily="34" charset="0"/>
                          <a:cs typeface="Calibri" panose="020F0502020204030204" pitchFamily="34" charset="0"/>
                        </a:rPr>
                        <a:t>Description</a:t>
                      </a:r>
                    </a:p>
                  </a:txBody>
                  <a:tcPr marL="68580" marR="68580" marT="34290" marB="34290" anchor="ctr">
                    <a:solidFill>
                      <a:srgbClr val="5B9BD5"/>
                    </a:solidFill>
                  </a:tcPr>
                </a:tc>
                <a:extLst>
                  <a:ext uri="{0D108BD9-81ED-4DB2-BD59-A6C34878D82A}">
                    <a16:rowId xmlns:a16="http://schemas.microsoft.com/office/drawing/2014/main" val="3291508926"/>
                  </a:ext>
                </a:extLst>
              </a:tr>
              <a:tr h="617220">
                <a:tc>
                  <a:txBody>
                    <a:bodyPr/>
                    <a:lstStyle/>
                    <a:p>
                      <a:r>
                        <a:rPr lang="en-IN" sz="1100" b="0" i="0" u="none" strike="noStrike" cap="none" dirty="0">
                          <a:solidFill>
                            <a:schemeClr val="dk1"/>
                          </a:solidFill>
                          <a:effectLst/>
                          <a:latin typeface="Fira Sans" panose="020B0503050000020004" pitchFamily="34" charset="0"/>
                          <a:ea typeface="Calibri" panose="020F0502020204030204" pitchFamily="34" charset="0"/>
                          <a:cs typeface="Calibri" panose="020F0502020204030204" pitchFamily="34" charset="0"/>
                          <a:sym typeface="Arial"/>
                        </a:rPr>
                        <a:t>Step</a:t>
                      </a:r>
                      <a:endParaRPr lang="en-IN" sz="1100" dirty="0">
                        <a:latin typeface="Fira Sans" panose="020B0503050000020004" pitchFamily="34" charset="0"/>
                        <a:ea typeface="Calibri" panose="020F0502020204030204" pitchFamily="34" charset="0"/>
                        <a:cs typeface="Calibri" panose="020F0502020204030204" pitchFamily="34" charset="0"/>
                      </a:endParaRPr>
                    </a:p>
                  </a:txBody>
                  <a:tcPr marL="68580" marR="68580" marT="34290" marB="34290" anchor="ctr">
                    <a:solidFill>
                      <a:srgbClr val="D2DEEF"/>
                    </a:solidFill>
                  </a:tcPr>
                </a:tc>
                <a:tc>
                  <a:txBody>
                    <a:bodyPr/>
                    <a:lstStyle/>
                    <a:p>
                      <a:r>
                        <a:rPr lang="en-US" sz="1100" b="0" i="0" u="none" strike="noStrike" dirty="0">
                          <a:effectLst/>
                          <a:latin typeface="Fira Sans" panose="020B0503050000020004" pitchFamily="34" charset="0"/>
                        </a:rPr>
                        <a:t>Represents a unit of time in the real world, where 1 step equals 1 hour. The simulation spans 744 steps, equivalent to 30 days</a:t>
                      </a:r>
                      <a:endParaRPr lang="en-IN" sz="1100" b="0" i="0" u="none" strike="noStrike" cap="none" dirty="0">
                        <a:solidFill>
                          <a:schemeClr val="dk1"/>
                        </a:solidFill>
                        <a:effectLst/>
                        <a:latin typeface="Fira Sans" panose="020B0503050000020004" pitchFamily="34" charset="0"/>
                        <a:ea typeface="Calibri" panose="020F0502020204030204" pitchFamily="34" charset="0"/>
                        <a:cs typeface="Calibri" panose="020F0502020204030204" pitchFamily="34" charset="0"/>
                        <a:sym typeface="Arial"/>
                      </a:endParaRPr>
                    </a:p>
                  </a:txBody>
                  <a:tcPr marL="68580" marR="68580" marT="34290" marB="34290" anchor="ctr"/>
                </a:tc>
                <a:extLst>
                  <a:ext uri="{0D108BD9-81ED-4DB2-BD59-A6C34878D82A}">
                    <a16:rowId xmlns:a16="http://schemas.microsoft.com/office/drawing/2014/main" val="4256997961"/>
                  </a:ext>
                </a:extLst>
              </a:tr>
              <a:tr h="617220">
                <a:tc>
                  <a:txBody>
                    <a:bodyPr/>
                    <a:lstStyle/>
                    <a:p>
                      <a:r>
                        <a:rPr lang="en-IN" sz="1100" b="0" i="0" u="none" strike="noStrike" cap="none" dirty="0">
                          <a:solidFill>
                            <a:schemeClr val="dk1"/>
                          </a:solidFill>
                          <a:effectLst/>
                          <a:latin typeface="Fira Sans" panose="020B0503050000020004" pitchFamily="34" charset="0"/>
                          <a:ea typeface="Calibri" panose="020F0502020204030204" pitchFamily="34" charset="0"/>
                          <a:cs typeface="Calibri" panose="020F0502020204030204" pitchFamily="34" charset="0"/>
                          <a:sym typeface="Arial"/>
                        </a:rPr>
                        <a:t>Type</a:t>
                      </a:r>
                      <a:endParaRPr lang="en-IN" sz="1100" dirty="0">
                        <a:latin typeface="Fira Sans" panose="020B0503050000020004" pitchFamily="34" charset="0"/>
                        <a:ea typeface="Calibri" panose="020F0502020204030204" pitchFamily="34" charset="0"/>
                        <a:cs typeface="Calibri" panose="020F0502020204030204" pitchFamily="34" charset="0"/>
                      </a:endParaRPr>
                    </a:p>
                  </a:txBody>
                  <a:tcPr marL="68580" marR="68580" marT="34290" marB="34290" anchor="ctr"/>
                </a:tc>
                <a:tc>
                  <a:txBody>
                    <a:bodyPr/>
                    <a:lstStyle/>
                    <a:p>
                      <a:r>
                        <a:rPr lang="en-US" sz="1100" b="0" i="0" u="none" strike="noStrike" dirty="0">
                          <a:effectLst/>
                          <a:latin typeface="Fira Sans" panose="020B0503050000020004" pitchFamily="34" charset="0"/>
                        </a:rPr>
                        <a:t>Describes the type of transaction, such as CASH-IN, CASH-OUT, DEBIT, PAYMENT, and TRANSFER</a:t>
                      </a:r>
                      <a:endParaRPr lang="en-IN" sz="1100" b="0" i="0" u="none" strike="noStrike" cap="none" dirty="0">
                        <a:solidFill>
                          <a:schemeClr val="dk1"/>
                        </a:solidFill>
                        <a:effectLst/>
                        <a:latin typeface="Fira Sans" panose="020B0503050000020004" pitchFamily="34" charset="0"/>
                        <a:ea typeface="Calibri" panose="020F0502020204030204" pitchFamily="34" charset="0"/>
                        <a:cs typeface="Calibri" panose="020F0502020204030204" pitchFamily="34" charset="0"/>
                        <a:sym typeface="Arial"/>
                      </a:endParaRPr>
                    </a:p>
                  </a:txBody>
                  <a:tcPr marL="68580" marR="68580" marT="34290" marB="34290" anchor="ctr"/>
                </a:tc>
                <a:extLst>
                  <a:ext uri="{0D108BD9-81ED-4DB2-BD59-A6C34878D82A}">
                    <a16:rowId xmlns:a16="http://schemas.microsoft.com/office/drawing/2014/main" val="2700006565"/>
                  </a:ext>
                </a:extLst>
              </a:tr>
              <a:tr h="434340">
                <a:tc>
                  <a:txBody>
                    <a:bodyPr/>
                    <a:lstStyle/>
                    <a:p>
                      <a:r>
                        <a:rPr lang="en-IN" sz="1100" b="0" i="0" u="none" strike="noStrike" cap="none" dirty="0">
                          <a:solidFill>
                            <a:schemeClr val="dk1"/>
                          </a:solidFill>
                          <a:effectLst/>
                          <a:latin typeface="Fira Sans" panose="020B0503050000020004" pitchFamily="34" charset="0"/>
                          <a:ea typeface="Calibri" panose="020F0502020204030204" pitchFamily="34" charset="0"/>
                          <a:cs typeface="Calibri" panose="020F0502020204030204" pitchFamily="34" charset="0"/>
                          <a:sym typeface="Arial"/>
                        </a:rPr>
                        <a:t>Amount</a:t>
                      </a:r>
                      <a:endParaRPr lang="en-IN" sz="1100" dirty="0">
                        <a:latin typeface="Fira Sans" panose="020B0503050000020004" pitchFamily="34" charset="0"/>
                        <a:ea typeface="Calibri" panose="020F0502020204030204" pitchFamily="34" charset="0"/>
                        <a:cs typeface="Calibri" panose="020F0502020204030204" pitchFamily="34" charset="0"/>
                      </a:endParaRPr>
                    </a:p>
                  </a:txBody>
                  <a:tcPr marL="68580" marR="68580" marT="34290" marB="34290" anchor="ctr"/>
                </a:tc>
                <a:tc>
                  <a:txBody>
                    <a:bodyPr/>
                    <a:lstStyle/>
                    <a:p>
                      <a:r>
                        <a:rPr lang="en-US" sz="1100" b="0" i="0" u="none" strike="noStrike" dirty="0">
                          <a:effectLst/>
                          <a:latin typeface="Fira Sans" panose="020B0503050000020004" pitchFamily="34" charset="0"/>
                        </a:rPr>
                        <a:t>Denotes the transaction amount in the local currency</a:t>
                      </a:r>
                      <a:endParaRPr lang="en-IN" sz="1100" b="0" i="0" u="none" strike="noStrike" cap="none" dirty="0">
                        <a:solidFill>
                          <a:schemeClr val="dk1"/>
                        </a:solidFill>
                        <a:effectLst/>
                        <a:latin typeface="Fira Sans" panose="020B0503050000020004" pitchFamily="34" charset="0"/>
                        <a:ea typeface="Calibri" panose="020F0502020204030204" pitchFamily="34" charset="0"/>
                        <a:cs typeface="Calibri" panose="020F0502020204030204" pitchFamily="34" charset="0"/>
                        <a:sym typeface="Arial"/>
                      </a:endParaRPr>
                    </a:p>
                  </a:txBody>
                  <a:tcPr marL="68580" marR="68580" marT="34290" marB="34290" anchor="ctr"/>
                </a:tc>
                <a:extLst>
                  <a:ext uri="{0D108BD9-81ED-4DB2-BD59-A6C34878D82A}">
                    <a16:rowId xmlns:a16="http://schemas.microsoft.com/office/drawing/2014/main" val="1037000083"/>
                  </a:ext>
                </a:extLst>
              </a:tr>
              <a:tr h="312515">
                <a:tc>
                  <a:txBody>
                    <a:bodyPr/>
                    <a:lstStyle/>
                    <a:p>
                      <a:r>
                        <a:rPr lang="en-IN" sz="1100" b="0" i="0" u="none" strike="noStrike" cap="none" dirty="0" err="1">
                          <a:solidFill>
                            <a:schemeClr val="dk1"/>
                          </a:solidFill>
                          <a:effectLst/>
                          <a:latin typeface="Fira Sans" panose="020B0503050000020004" pitchFamily="34" charset="0"/>
                          <a:ea typeface="Calibri" panose="020F0502020204030204" pitchFamily="34" charset="0"/>
                          <a:cs typeface="Calibri" panose="020F0502020204030204" pitchFamily="34" charset="0"/>
                          <a:sym typeface="Arial"/>
                        </a:rPr>
                        <a:t>oldBalanceOrg</a:t>
                      </a:r>
                      <a:endParaRPr lang="en-IN" sz="1100" dirty="0">
                        <a:latin typeface="Fira Sans" panose="020B0503050000020004" pitchFamily="34" charset="0"/>
                        <a:ea typeface="Calibri" panose="020F0502020204030204" pitchFamily="34" charset="0"/>
                        <a:cs typeface="Calibri" panose="020F0502020204030204" pitchFamily="34" charset="0"/>
                      </a:endParaRPr>
                    </a:p>
                  </a:txBody>
                  <a:tcPr marL="68580" marR="68580" marT="34290" marB="34290" anchor="ctr"/>
                </a:tc>
                <a:tc rowSpan="2">
                  <a:txBody>
                    <a:bodyPr/>
                    <a:lstStyle/>
                    <a:p>
                      <a:r>
                        <a:rPr lang="en-US" sz="1100" b="0" i="0" u="none" strike="noStrike" dirty="0">
                          <a:effectLst/>
                          <a:latin typeface="Fira Sans" panose="020B0503050000020004" pitchFamily="34" charset="0"/>
                        </a:rPr>
                        <a:t>Represent the initial and new balances, respectively, for the originating customer</a:t>
                      </a:r>
                      <a:endParaRPr lang="en-IN" sz="1100" b="0" i="0" u="none" strike="noStrike" cap="none" dirty="0">
                        <a:solidFill>
                          <a:schemeClr val="dk1"/>
                        </a:solidFill>
                        <a:effectLst/>
                        <a:latin typeface="Fira Sans" panose="020B0503050000020004" pitchFamily="34" charset="0"/>
                        <a:ea typeface="Calibri" panose="020F0502020204030204" pitchFamily="34" charset="0"/>
                        <a:cs typeface="Calibri" panose="020F0502020204030204" pitchFamily="34" charset="0"/>
                        <a:sym typeface="Arial"/>
                      </a:endParaRPr>
                    </a:p>
                  </a:txBody>
                  <a:tcPr marL="68580" marR="68580" marT="34290" marB="34290" anchor="ctr"/>
                </a:tc>
                <a:extLst>
                  <a:ext uri="{0D108BD9-81ED-4DB2-BD59-A6C34878D82A}">
                    <a16:rowId xmlns:a16="http://schemas.microsoft.com/office/drawing/2014/main" val="1398098732"/>
                  </a:ext>
                </a:extLst>
              </a:tr>
              <a:tr h="312515">
                <a:tc>
                  <a:txBody>
                    <a:bodyPr/>
                    <a:lstStyle/>
                    <a:p>
                      <a:r>
                        <a:rPr lang="en-IN" sz="1100" b="0" i="0" u="none" strike="noStrike" cap="none" dirty="0" err="1">
                          <a:solidFill>
                            <a:schemeClr val="dk1"/>
                          </a:solidFill>
                          <a:effectLst/>
                          <a:latin typeface="Fira Sans" panose="020B0503050000020004" pitchFamily="34" charset="0"/>
                          <a:ea typeface="Calibri" panose="020F0502020204030204" pitchFamily="34" charset="0"/>
                          <a:cs typeface="Calibri" panose="020F0502020204030204" pitchFamily="34" charset="0"/>
                          <a:sym typeface="Arial"/>
                        </a:rPr>
                        <a:t>newBalanceOrg</a:t>
                      </a:r>
                      <a:endParaRPr lang="en-IN" sz="1100" dirty="0">
                        <a:latin typeface="Fira Sans" panose="020B0503050000020004" pitchFamily="34" charset="0"/>
                        <a:ea typeface="Calibri" panose="020F0502020204030204" pitchFamily="34" charset="0"/>
                        <a:cs typeface="Calibri" panose="020F0502020204030204" pitchFamily="34" charset="0"/>
                      </a:endParaRPr>
                    </a:p>
                  </a:txBody>
                  <a:tcPr marL="68580" marR="68580" marT="34290" marB="34290" anchor="ctr"/>
                </a:tc>
                <a:tc vMerge="1">
                  <a:txBody>
                    <a:bodyPr/>
                    <a:lstStyle/>
                    <a:p>
                      <a:endParaRPr lang="en-IN" sz="1600" b="0" i="0" u="none" strike="noStrike" cap="none" dirty="0">
                        <a:solidFill>
                          <a:schemeClr val="dk1"/>
                        </a:solidFill>
                        <a:effectLst/>
                        <a:latin typeface="Calibri" panose="020F0502020204030204" pitchFamily="34" charset="0"/>
                        <a:ea typeface="Calibri" panose="020F0502020204030204" pitchFamily="34" charset="0"/>
                        <a:cs typeface="Calibri" panose="020F0502020204030204" pitchFamily="34" charset="0"/>
                        <a:sym typeface="Arial"/>
                      </a:endParaRPr>
                    </a:p>
                  </a:txBody>
                  <a:tcPr anchor="ctr"/>
                </a:tc>
                <a:extLst>
                  <a:ext uri="{0D108BD9-81ED-4DB2-BD59-A6C34878D82A}">
                    <a16:rowId xmlns:a16="http://schemas.microsoft.com/office/drawing/2014/main" val="3777599321"/>
                  </a:ext>
                </a:extLst>
              </a:tr>
            </a:tbl>
          </a:graphicData>
        </a:graphic>
      </p:graphicFrame>
      <p:graphicFrame>
        <p:nvGraphicFramePr>
          <p:cNvPr id="17" name="Table 16">
            <a:extLst>
              <a:ext uri="{FF2B5EF4-FFF2-40B4-BE49-F238E27FC236}">
                <a16:creationId xmlns:a16="http://schemas.microsoft.com/office/drawing/2014/main" id="{BDF41FC2-4462-29A1-E7C4-1A3968CD30B2}"/>
              </a:ext>
            </a:extLst>
          </p:cNvPr>
          <p:cNvGraphicFramePr>
            <a:graphicFrameLocks noGrp="1"/>
          </p:cNvGraphicFramePr>
          <p:nvPr>
            <p:extLst>
              <p:ext uri="{D42A27DB-BD31-4B8C-83A1-F6EECF244321}">
                <p14:modId xmlns:p14="http://schemas.microsoft.com/office/powerpoint/2010/main" val="1343580072"/>
              </p:ext>
            </p:extLst>
          </p:nvPr>
        </p:nvGraphicFramePr>
        <p:xfrm>
          <a:off x="4790922" y="2392995"/>
          <a:ext cx="4088033" cy="2674905"/>
        </p:xfrm>
        <a:graphic>
          <a:graphicData uri="http://schemas.openxmlformats.org/drawingml/2006/table">
            <a:tbl>
              <a:tblPr firstRow="1" bandRow="1">
                <a:tableStyleId>{7DF18680-E054-41AD-8BC1-D1AEF772440D}</a:tableStyleId>
              </a:tblPr>
              <a:tblGrid>
                <a:gridCol w="1541298">
                  <a:extLst>
                    <a:ext uri="{9D8B030D-6E8A-4147-A177-3AD203B41FA5}">
                      <a16:colId xmlns:a16="http://schemas.microsoft.com/office/drawing/2014/main" val="2271687461"/>
                    </a:ext>
                  </a:extLst>
                </a:gridCol>
                <a:gridCol w="2546735">
                  <a:extLst>
                    <a:ext uri="{9D8B030D-6E8A-4147-A177-3AD203B41FA5}">
                      <a16:colId xmlns:a16="http://schemas.microsoft.com/office/drawing/2014/main" val="3520001156"/>
                    </a:ext>
                  </a:extLst>
                </a:gridCol>
              </a:tblGrid>
              <a:tr h="312515">
                <a:tc>
                  <a:txBody>
                    <a:bodyPr/>
                    <a:lstStyle/>
                    <a:p>
                      <a:pPr algn="ctr"/>
                      <a:r>
                        <a:rPr lang="en-IN" sz="1400" dirty="0">
                          <a:solidFill>
                            <a:schemeClr val="tx1"/>
                          </a:solidFill>
                          <a:latin typeface="Calibri" panose="020F0502020204030204" pitchFamily="34" charset="0"/>
                          <a:ea typeface="Calibri" panose="020F0502020204030204" pitchFamily="34" charset="0"/>
                          <a:cs typeface="Calibri" panose="020F0502020204030204" pitchFamily="34" charset="0"/>
                        </a:rPr>
                        <a:t>Variables</a:t>
                      </a:r>
                    </a:p>
                  </a:txBody>
                  <a:tcPr marL="68580" marR="68580" marT="34290" marB="34290" anchor="ctr"/>
                </a:tc>
                <a:tc>
                  <a:txBody>
                    <a:bodyPr/>
                    <a:lstStyle/>
                    <a:p>
                      <a:pPr algn="ctr"/>
                      <a:r>
                        <a:rPr lang="en-IN" sz="1400" dirty="0">
                          <a:solidFill>
                            <a:schemeClr val="tx1"/>
                          </a:solidFill>
                          <a:latin typeface="Calibri" panose="020F0502020204030204" pitchFamily="34" charset="0"/>
                          <a:ea typeface="Calibri" panose="020F0502020204030204" pitchFamily="34" charset="0"/>
                          <a:cs typeface="Calibri" panose="020F0502020204030204" pitchFamily="34" charset="0"/>
                        </a:rPr>
                        <a:t>Description</a:t>
                      </a:r>
                    </a:p>
                  </a:txBody>
                  <a:tcPr marL="68580" marR="68580" marT="34290" marB="34290" anchor="ctr"/>
                </a:tc>
                <a:extLst>
                  <a:ext uri="{0D108BD9-81ED-4DB2-BD59-A6C34878D82A}">
                    <a16:rowId xmlns:a16="http://schemas.microsoft.com/office/drawing/2014/main" val="3291508926"/>
                  </a:ext>
                </a:extLst>
              </a:tr>
              <a:tr h="434340">
                <a:tc>
                  <a:txBody>
                    <a:bodyPr/>
                    <a:lstStyle/>
                    <a:p>
                      <a:r>
                        <a:rPr lang="en-IN" sz="1100" b="0" i="0" u="none" strike="noStrike" cap="none" dirty="0" err="1">
                          <a:solidFill>
                            <a:schemeClr val="dk1"/>
                          </a:solidFill>
                          <a:effectLst/>
                          <a:latin typeface="Fira Sans" panose="020B0503050000020004" pitchFamily="34" charset="0"/>
                          <a:ea typeface="Calibri" panose="020F0502020204030204" pitchFamily="34" charset="0"/>
                          <a:cs typeface="Calibri" panose="020F0502020204030204" pitchFamily="34" charset="0"/>
                          <a:sym typeface="Arial"/>
                        </a:rPr>
                        <a:t>nameOrig</a:t>
                      </a:r>
                      <a:endParaRPr lang="en-IN" sz="1100" dirty="0">
                        <a:latin typeface="Fira Sans" panose="020B0503050000020004" pitchFamily="34" charset="0"/>
                        <a:ea typeface="Calibri" panose="020F0502020204030204" pitchFamily="34" charset="0"/>
                        <a:cs typeface="Calibri" panose="020F0502020204030204" pitchFamily="34" charset="0"/>
                      </a:endParaRPr>
                    </a:p>
                  </a:txBody>
                  <a:tcPr marL="68580" marR="68580" marT="34290" marB="34290" anchor="ctr"/>
                </a:tc>
                <a:tc>
                  <a:txBody>
                    <a:bodyPr/>
                    <a:lstStyle/>
                    <a:p>
                      <a:r>
                        <a:rPr lang="en-US" sz="1100" b="0" i="0" u="none" strike="noStrike" dirty="0">
                          <a:effectLst/>
                          <a:latin typeface="Fira Sans" panose="020B0503050000020004" pitchFamily="34" charset="0"/>
                        </a:rPr>
                        <a:t>Indicates the customer initiating the transaction</a:t>
                      </a:r>
                      <a:endParaRPr lang="en-IN" sz="1100" b="0" i="0" u="none" strike="noStrike" cap="none" dirty="0">
                        <a:solidFill>
                          <a:schemeClr val="dk1"/>
                        </a:solidFill>
                        <a:effectLst/>
                        <a:latin typeface="Fira Sans" panose="020B0503050000020004" pitchFamily="34" charset="0"/>
                        <a:ea typeface="Calibri" panose="020F0502020204030204" pitchFamily="34" charset="0"/>
                        <a:cs typeface="Calibri" panose="020F0502020204030204" pitchFamily="34" charset="0"/>
                        <a:sym typeface="Arial"/>
                      </a:endParaRPr>
                    </a:p>
                  </a:txBody>
                  <a:tcPr marL="68580" marR="68580" marT="34290" marB="34290" anchor="ctr"/>
                </a:tc>
                <a:extLst>
                  <a:ext uri="{0D108BD9-81ED-4DB2-BD59-A6C34878D82A}">
                    <a16:rowId xmlns:a16="http://schemas.microsoft.com/office/drawing/2014/main" val="2048400147"/>
                  </a:ext>
                </a:extLst>
              </a:tr>
              <a:tr h="434340">
                <a:tc>
                  <a:txBody>
                    <a:bodyPr/>
                    <a:lstStyle/>
                    <a:p>
                      <a:r>
                        <a:rPr lang="en-IN" sz="1100" b="0" i="0" u="none" strike="noStrike" cap="none" dirty="0" err="1">
                          <a:solidFill>
                            <a:schemeClr val="dk1"/>
                          </a:solidFill>
                          <a:effectLst/>
                          <a:latin typeface="Fira Sans" panose="020B0503050000020004" pitchFamily="34" charset="0"/>
                          <a:ea typeface="Calibri" panose="020F0502020204030204" pitchFamily="34" charset="0"/>
                          <a:cs typeface="Calibri" panose="020F0502020204030204" pitchFamily="34" charset="0"/>
                          <a:sym typeface="Arial"/>
                        </a:rPr>
                        <a:t>nameDest</a:t>
                      </a:r>
                      <a:endParaRPr lang="en-IN" sz="1100" b="0" i="0" u="none" strike="noStrike" cap="none" dirty="0">
                        <a:solidFill>
                          <a:schemeClr val="dk1"/>
                        </a:solidFill>
                        <a:effectLst/>
                        <a:latin typeface="Fira Sans" panose="020B0503050000020004" pitchFamily="34" charset="0"/>
                        <a:ea typeface="Calibri" panose="020F0502020204030204" pitchFamily="34" charset="0"/>
                        <a:cs typeface="Calibri" panose="020F0502020204030204" pitchFamily="34" charset="0"/>
                        <a:sym typeface="Arial"/>
                      </a:endParaRPr>
                    </a:p>
                  </a:txBody>
                  <a:tcPr marL="68580" marR="68580" marT="34290" marB="34290" anchor="ctr"/>
                </a:tc>
                <a:tc>
                  <a:txBody>
                    <a:bodyPr/>
                    <a:lstStyle/>
                    <a:p>
                      <a:r>
                        <a:rPr lang="en-US" sz="1100" b="0" i="0" u="none" strike="noStrike" dirty="0">
                          <a:effectLst/>
                          <a:latin typeface="Fira Sans" panose="020B0503050000020004" pitchFamily="34" charset="0"/>
                        </a:rPr>
                        <a:t>Identifies the recipient of the transaction</a:t>
                      </a:r>
                      <a:endParaRPr lang="en-IN" sz="1100" b="0" i="0" u="none" strike="noStrike" cap="none" dirty="0">
                        <a:solidFill>
                          <a:schemeClr val="dk1"/>
                        </a:solidFill>
                        <a:effectLst/>
                        <a:latin typeface="Fira Sans" panose="020B0503050000020004" pitchFamily="34" charset="0"/>
                        <a:ea typeface="Calibri" panose="020F0502020204030204" pitchFamily="34" charset="0"/>
                        <a:cs typeface="Calibri" panose="020F0502020204030204" pitchFamily="34" charset="0"/>
                        <a:sym typeface="Arial"/>
                      </a:endParaRPr>
                    </a:p>
                  </a:txBody>
                  <a:tcPr marL="68580" marR="68580" marT="34290" marB="34290" anchor="ctr"/>
                </a:tc>
                <a:extLst>
                  <a:ext uri="{0D108BD9-81ED-4DB2-BD59-A6C34878D82A}">
                    <a16:rowId xmlns:a16="http://schemas.microsoft.com/office/drawing/2014/main" val="4256997961"/>
                  </a:ext>
                </a:extLst>
              </a:tr>
              <a:tr h="312515">
                <a:tc>
                  <a:txBody>
                    <a:bodyPr/>
                    <a:lstStyle/>
                    <a:p>
                      <a:r>
                        <a:rPr lang="en-IN" sz="1100" b="0" i="0" u="none" strike="noStrike" cap="none" dirty="0" err="1">
                          <a:solidFill>
                            <a:schemeClr val="dk1"/>
                          </a:solidFill>
                          <a:effectLst/>
                          <a:latin typeface="Fira Sans" panose="020B0503050000020004" pitchFamily="34" charset="0"/>
                          <a:ea typeface="Calibri" panose="020F0502020204030204" pitchFamily="34" charset="0"/>
                          <a:cs typeface="Calibri" panose="020F0502020204030204" pitchFamily="34" charset="0"/>
                          <a:sym typeface="Arial"/>
                        </a:rPr>
                        <a:t>oldBalanceDest</a:t>
                      </a:r>
                      <a:endParaRPr lang="en-IN" sz="1100" b="0" i="0" u="none" strike="noStrike" cap="none" dirty="0">
                        <a:solidFill>
                          <a:schemeClr val="dk1"/>
                        </a:solidFill>
                        <a:effectLst/>
                        <a:latin typeface="Fira Sans" panose="020B0503050000020004" pitchFamily="34" charset="0"/>
                        <a:ea typeface="Calibri" panose="020F0502020204030204" pitchFamily="34" charset="0"/>
                        <a:cs typeface="Calibri" panose="020F0502020204030204" pitchFamily="34" charset="0"/>
                        <a:sym typeface="Arial"/>
                      </a:endParaRPr>
                    </a:p>
                  </a:txBody>
                  <a:tcPr marL="68580" marR="68580" marT="34290" marB="34290" anchor="ctr"/>
                </a:tc>
                <a:tc rowSpan="2">
                  <a:txBody>
                    <a:bodyPr/>
                    <a:lstStyle/>
                    <a:p>
                      <a:r>
                        <a:rPr lang="en-US" sz="1100" b="0" i="0" u="none" strike="noStrike" dirty="0">
                          <a:effectLst/>
                          <a:latin typeface="Fira Sans" panose="020B0503050000020004" pitchFamily="34" charset="0"/>
                        </a:rPr>
                        <a:t>Shows the initial and new balances, respectively, for the recipient</a:t>
                      </a:r>
                      <a:endParaRPr lang="en-IN" sz="1100" b="0" i="0" u="none" strike="noStrike" cap="none" dirty="0">
                        <a:solidFill>
                          <a:schemeClr val="dk1"/>
                        </a:solidFill>
                        <a:effectLst/>
                        <a:latin typeface="Fira Sans" panose="020B0503050000020004" pitchFamily="34" charset="0"/>
                        <a:ea typeface="Calibri" panose="020F0502020204030204" pitchFamily="34" charset="0"/>
                        <a:cs typeface="Calibri" panose="020F0502020204030204" pitchFamily="34" charset="0"/>
                        <a:sym typeface="Arial"/>
                      </a:endParaRPr>
                    </a:p>
                  </a:txBody>
                  <a:tcPr marL="68580" marR="68580" marT="34290" marB="34290" anchor="ctr"/>
                </a:tc>
                <a:extLst>
                  <a:ext uri="{0D108BD9-81ED-4DB2-BD59-A6C34878D82A}">
                    <a16:rowId xmlns:a16="http://schemas.microsoft.com/office/drawing/2014/main" val="2700006565"/>
                  </a:ext>
                </a:extLst>
              </a:tr>
              <a:tr h="312515">
                <a:tc>
                  <a:txBody>
                    <a:bodyPr/>
                    <a:lstStyle/>
                    <a:p>
                      <a:r>
                        <a:rPr lang="en-IN" sz="1100" b="0" i="0" u="none" strike="noStrike" cap="none" dirty="0" err="1">
                          <a:solidFill>
                            <a:schemeClr val="dk1"/>
                          </a:solidFill>
                          <a:effectLst/>
                          <a:latin typeface="Fira Sans" panose="020B0503050000020004" pitchFamily="34" charset="0"/>
                          <a:ea typeface="Calibri" panose="020F0502020204030204" pitchFamily="34" charset="0"/>
                          <a:cs typeface="Calibri" panose="020F0502020204030204" pitchFamily="34" charset="0"/>
                          <a:sym typeface="Arial"/>
                        </a:rPr>
                        <a:t>newBalanceDest</a:t>
                      </a:r>
                      <a:endParaRPr lang="en-IN" sz="1100" b="0" i="0" u="none" strike="noStrike" cap="none" dirty="0">
                        <a:solidFill>
                          <a:schemeClr val="dk1"/>
                        </a:solidFill>
                        <a:effectLst/>
                        <a:latin typeface="Fira Sans" panose="020B0503050000020004" pitchFamily="34" charset="0"/>
                        <a:ea typeface="Calibri" panose="020F0502020204030204" pitchFamily="34" charset="0"/>
                        <a:cs typeface="Calibri" panose="020F0502020204030204" pitchFamily="34" charset="0"/>
                        <a:sym typeface="Arial"/>
                      </a:endParaRPr>
                    </a:p>
                  </a:txBody>
                  <a:tcPr marL="68580" marR="68580" marT="34290" marB="34290" anchor="ctr"/>
                </a:tc>
                <a:tc vMerge="1">
                  <a:txBody>
                    <a:bodyPr/>
                    <a:lstStyle/>
                    <a:p>
                      <a:endParaRPr lang="en-IN" sz="1600" b="0" i="0" u="none" strike="noStrike" cap="none" dirty="0">
                        <a:solidFill>
                          <a:schemeClr val="dk1"/>
                        </a:solidFill>
                        <a:effectLst/>
                        <a:latin typeface="Calibri" panose="020F0502020204030204" pitchFamily="34" charset="0"/>
                        <a:ea typeface="Calibri" panose="020F0502020204030204" pitchFamily="34" charset="0"/>
                        <a:cs typeface="Calibri" panose="020F0502020204030204" pitchFamily="34" charset="0"/>
                        <a:sym typeface="Arial"/>
                      </a:endParaRPr>
                    </a:p>
                  </a:txBody>
                  <a:tcPr anchor="ctr"/>
                </a:tc>
                <a:extLst>
                  <a:ext uri="{0D108BD9-81ED-4DB2-BD59-A6C34878D82A}">
                    <a16:rowId xmlns:a16="http://schemas.microsoft.com/office/drawing/2014/main" val="1037000083"/>
                  </a:ext>
                </a:extLst>
              </a:tr>
              <a:tr h="434340">
                <a:tc>
                  <a:txBody>
                    <a:bodyPr/>
                    <a:lstStyle/>
                    <a:p>
                      <a:r>
                        <a:rPr lang="en-IN" sz="1100" b="0" i="0" u="none" strike="noStrike" cap="none" dirty="0" err="1">
                          <a:solidFill>
                            <a:schemeClr val="dk1"/>
                          </a:solidFill>
                          <a:effectLst/>
                          <a:latin typeface="Fira Sans" panose="020B0503050000020004" pitchFamily="34" charset="0"/>
                          <a:ea typeface="Calibri" panose="020F0502020204030204" pitchFamily="34" charset="0"/>
                          <a:cs typeface="Calibri" panose="020F0502020204030204" pitchFamily="34" charset="0"/>
                          <a:sym typeface="Arial"/>
                        </a:rPr>
                        <a:t>isFraud</a:t>
                      </a:r>
                      <a:endParaRPr lang="en-IN" sz="1100" b="0" i="0" u="none" strike="noStrike" cap="none" dirty="0">
                        <a:solidFill>
                          <a:schemeClr val="dk1"/>
                        </a:solidFill>
                        <a:effectLst/>
                        <a:latin typeface="Fira Sans" panose="020B0503050000020004" pitchFamily="34" charset="0"/>
                        <a:ea typeface="Calibri" panose="020F0502020204030204" pitchFamily="34" charset="0"/>
                        <a:cs typeface="Calibri" panose="020F0502020204030204" pitchFamily="34" charset="0"/>
                        <a:sym typeface="Arial"/>
                      </a:endParaRPr>
                    </a:p>
                  </a:txBody>
                  <a:tcPr marL="68580" marR="68580" marT="34290" marB="34290" anchor="ctr"/>
                </a:tc>
                <a:tc>
                  <a:txBody>
                    <a:bodyPr/>
                    <a:lstStyle/>
                    <a:p>
                      <a:r>
                        <a:rPr lang="en-US" sz="1100" b="0" i="0" u="none" strike="noStrike" dirty="0">
                          <a:effectLst/>
                          <a:latin typeface="Fira Sans" panose="020B0503050000020004" pitchFamily="34" charset="0"/>
                        </a:rPr>
                        <a:t>Flags transactions carried out by fraudulent agents</a:t>
                      </a:r>
                      <a:endParaRPr lang="en-IN" sz="1100" b="0" i="0" u="none" strike="noStrike" cap="none" dirty="0">
                        <a:solidFill>
                          <a:schemeClr val="dk1"/>
                        </a:solidFill>
                        <a:effectLst/>
                        <a:latin typeface="Fira Sans" panose="020B0503050000020004" pitchFamily="34" charset="0"/>
                        <a:ea typeface="Calibri" panose="020F0502020204030204" pitchFamily="34" charset="0"/>
                        <a:cs typeface="Calibri" panose="020F0502020204030204" pitchFamily="34" charset="0"/>
                        <a:sym typeface="Arial"/>
                      </a:endParaRPr>
                    </a:p>
                  </a:txBody>
                  <a:tcPr marL="68580" marR="68580" marT="34290" marB="34290" anchor="ctr"/>
                </a:tc>
                <a:extLst>
                  <a:ext uri="{0D108BD9-81ED-4DB2-BD59-A6C34878D82A}">
                    <a16:rowId xmlns:a16="http://schemas.microsoft.com/office/drawing/2014/main" val="1292849810"/>
                  </a:ext>
                </a:extLst>
              </a:tr>
              <a:tr h="434340">
                <a:tc>
                  <a:txBody>
                    <a:bodyPr/>
                    <a:lstStyle/>
                    <a:p>
                      <a:r>
                        <a:rPr lang="en-IN" sz="1100" b="0" i="0" u="none" strike="noStrike" cap="none" dirty="0" err="1">
                          <a:solidFill>
                            <a:schemeClr val="dk1"/>
                          </a:solidFill>
                          <a:effectLst/>
                          <a:latin typeface="Fira Sans" panose="020B0503050000020004" pitchFamily="34" charset="0"/>
                          <a:ea typeface="Calibri" panose="020F0502020204030204" pitchFamily="34" charset="0"/>
                          <a:cs typeface="Calibri" panose="020F0502020204030204" pitchFamily="34" charset="0"/>
                          <a:sym typeface="Arial"/>
                        </a:rPr>
                        <a:t>isFlaggedFraud</a:t>
                      </a:r>
                      <a:endParaRPr lang="en-IN" sz="1100" b="0" i="0" u="none" strike="noStrike" cap="none" dirty="0">
                        <a:solidFill>
                          <a:schemeClr val="dk1"/>
                        </a:solidFill>
                        <a:effectLst/>
                        <a:latin typeface="Fira Sans" panose="020B0503050000020004" pitchFamily="34" charset="0"/>
                        <a:ea typeface="Calibri" panose="020F0502020204030204" pitchFamily="34" charset="0"/>
                        <a:cs typeface="Calibri" panose="020F0502020204030204" pitchFamily="34" charset="0"/>
                        <a:sym typeface="Arial"/>
                      </a:endParaRPr>
                    </a:p>
                  </a:txBody>
                  <a:tcPr marL="68580" marR="68580" marT="34290" marB="34290" anchor="ctr"/>
                </a:tc>
                <a:tc>
                  <a:txBody>
                    <a:bodyPr/>
                    <a:lstStyle/>
                    <a:p>
                      <a:r>
                        <a:rPr lang="en-US" sz="1100" b="0" i="0" u="none" strike="noStrike" dirty="0">
                          <a:effectLst/>
                          <a:latin typeface="Fira Sans" panose="020B0503050000020004" pitchFamily="34" charset="0"/>
                        </a:rPr>
                        <a:t>Flags illegal attempts within the business model</a:t>
                      </a:r>
                      <a:endParaRPr lang="en-IN" sz="1100" b="0" i="0" u="none" strike="noStrike" cap="none" dirty="0">
                        <a:solidFill>
                          <a:schemeClr val="dk1"/>
                        </a:solidFill>
                        <a:effectLst/>
                        <a:latin typeface="Fira Sans" panose="020B0503050000020004" pitchFamily="34" charset="0"/>
                        <a:ea typeface="Calibri" panose="020F0502020204030204" pitchFamily="34" charset="0"/>
                        <a:cs typeface="Calibri" panose="020F0502020204030204" pitchFamily="34" charset="0"/>
                        <a:sym typeface="Arial"/>
                      </a:endParaRPr>
                    </a:p>
                  </a:txBody>
                  <a:tcPr marL="68580" marR="68580" marT="34290" marB="34290" anchor="ctr"/>
                </a:tc>
                <a:extLst>
                  <a:ext uri="{0D108BD9-81ED-4DB2-BD59-A6C34878D82A}">
                    <a16:rowId xmlns:a16="http://schemas.microsoft.com/office/drawing/2014/main" val="1398098732"/>
                  </a:ext>
                </a:extLst>
              </a:tr>
            </a:tbl>
          </a:graphicData>
        </a:graphic>
      </p:graphicFrame>
      <p:pic>
        <p:nvPicPr>
          <p:cNvPr id="4" name="Picture 3" descr="A screenshot of a computer">
            <a:extLst>
              <a:ext uri="{FF2B5EF4-FFF2-40B4-BE49-F238E27FC236}">
                <a16:creationId xmlns:a16="http://schemas.microsoft.com/office/drawing/2014/main" id="{038F6B39-D362-7540-C7FE-3781795E54EF}"/>
              </a:ext>
            </a:extLst>
          </p:cNvPr>
          <p:cNvPicPr>
            <a:picLocks noChangeAspect="1"/>
          </p:cNvPicPr>
          <p:nvPr/>
        </p:nvPicPr>
        <p:blipFill>
          <a:blip r:embed="rId3"/>
          <a:stretch>
            <a:fillRect/>
          </a:stretch>
        </p:blipFill>
        <p:spPr>
          <a:xfrm>
            <a:off x="1285706" y="568054"/>
            <a:ext cx="6572588" cy="1705063"/>
          </a:xfrm>
          <a:prstGeom prst="rect">
            <a:avLst/>
          </a:prstGeom>
        </p:spPr>
      </p:pic>
    </p:spTree>
    <p:extLst>
      <p:ext uri="{BB962C8B-B14F-4D97-AF65-F5344CB8AC3E}">
        <p14:creationId xmlns:p14="http://schemas.microsoft.com/office/powerpoint/2010/main" val="4087766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3"/>
        <p:cNvGrpSpPr/>
        <p:nvPr/>
      </p:nvGrpSpPr>
      <p:grpSpPr>
        <a:xfrm>
          <a:off x="0" y="0"/>
          <a:ext cx="0" cy="0"/>
          <a:chOff x="0" y="0"/>
          <a:chExt cx="0" cy="0"/>
        </a:xfrm>
      </p:grpSpPr>
      <p:sp>
        <p:nvSpPr>
          <p:cNvPr id="534" name="Google Shape;534;p55"/>
          <p:cNvSpPr/>
          <p:nvPr/>
        </p:nvSpPr>
        <p:spPr>
          <a:xfrm>
            <a:off x="478631" y="0"/>
            <a:ext cx="2436019" cy="2550320"/>
          </a:xfrm>
          <a:prstGeom prst="flowChartDocumen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535" name="Google Shape;535;p55"/>
          <p:cNvSpPr txBox="1"/>
          <p:nvPr/>
        </p:nvSpPr>
        <p:spPr>
          <a:xfrm>
            <a:off x="628650" y="128372"/>
            <a:ext cx="2130137" cy="1778361"/>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500"/>
              </a:spcAft>
              <a:buNone/>
            </a:pPr>
            <a:r>
              <a:rPr lang="en" sz="2400" b="1" i="0" u="none" strike="noStrike" cap="none" dirty="0">
                <a:solidFill>
                  <a:srgbClr val="FFFFFF"/>
                </a:solidFill>
                <a:latin typeface="Calibri"/>
                <a:ea typeface="Calibri"/>
                <a:cs typeface="Calibri"/>
                <a:sym typeface="Calibri"/>
              </a:rPr>
              <a:t>Data Facts and Pre-processing Observations</a:t>
            </a:r>
            <a:endParaRPr sz="2400" b="1" i="0" u="none" strike="noStrike" cap="none" dirty="0">
              <a:solidFill>
                <a:srgbClr val="FFFFFF"/>
              </a:solidFill>
              <a:latin typeface="Calibri"/>
              <a:ea typeface="Calibri"/>
              <a:cs typeface="Calibri"/>
              <a:sym typeface="Calibri"/>
            </a:endParaRPr>
          </a:p>
        </p:txBody>
      </p:sp>
      <p:sp>
        <p:nvSpPr>
          <p:cNvPr id="536" name="Google Shape;536;p55"/>
          <p:cNvSpPr/>
          <p:nvPr/>
        </p:nvSpPr>
        <p:spPr>
          <a:xfrm>
            <a:off x="3155156" y="479822"/>
            <a:ext cx="5510213" cy="819151"/>
          </a:xfrm>
          <a:prstGeom prst="rect">
            <a:avLst/>
          </a:prstGeom>
          <a:solidFill>
            <a:srgbClr val="D2DEEF"/>
          </a:solidFill>
          <a:ln>
            <a:noFill/>
          </a:ln>
        </p:spPr>
        <p:txBody>
          <a:bodyPr spcFirstLastPara="1" wrap="square" lIns="68575" tIns="34275" rIns="68575" bIns="34275" anchor="t" anchorCtr="0">
            <a:noAutofit/>
          </a:bodyPr>
          <a:lstStyle/>
          <a:p>
            <a:pPr marL="254000" marR="0" lvl="0" indent="-254000" algn="just" rtl="0">
              <a:lnSpc>
                <a:spcPct val="90000"/>
              </a:lnSpc>
              <a:spcBef>
                <a:spcPts val="0"/>
              </a:spcBef>
              <a:spcAft>
                <a:spcPts val="0"/>
              </a:spcAft>
              <a:buClr>
                <a:schemeClr val="dk1"/>
              </a:buClr>
              <a:buSzPts val="1800"/>
              <a:buFont typeface="Arial"/>
              <a:buChar char="•"/>
            </a:pPr>
            <a:r>
              <a:rPr lang="en-US" b="1" i="0" u="none" strike="noStrike" cap="none" dirty="0">
                <a:solidFill>
                  <a:schemeClr val="dk1"/>
                </a:solidFill>
                <a:latin typeface="Arial"/>
                <a:ea typeface="Arial"/>
                <a:cs typeface="Arial"/>
                <a:sym typeface="Arial"/>
              </a:rPr>
              <a:t>Scaled-down dataset from one month of African mobile money logs, excluding columns (</a:t>
            </a:r>
            <a:r>
              <a:rPr lang="en-US" b="1" i="0" u="none" strike="noStrike" cap="none" dirty="0" err="1">
                <a:solidFill>
                  <a:schemeClr val="dk1"/>
                </a:solidFill>
                <a:latin typeface="Arial"/>
                <a:ea typeface="Arial"/>
                <a:cs typeface="Arial"/>
                <a:sym typeface="Arial"/>
              </a:rPr>
              <a:t>oldbalanceOrg</a:t>
            </a:r>
            <a:r>
              <a:rPr lang="en-US" b="1" i="0" u="none" strike="noStrike" cap="none" dirty="0">
                <a:solidFill>
                  <a:schemeClr val="dk1"/>
                </a:solidFill>
                <a:latin typeface="Arial"/>
                <a:ea typeface="Arial"/>
                <a:cs typeface="Arial"/>
                <a:sym typeface="Arial"/>
              </a:rPr>
              <a:t>, </a:t>
            </a:r>
            <a:r>
              <a:rPr lang="en-US" b="1" i="0" u="none" strike="noStrike" cap="none" dirty="0" err="1">
                <a:solidFill>
                  <a:schemeClr val="dk1"/>
                </a:solidFill>
                <a:latin typeface="Arial"/>
                <a:ea typeface="Arial"/>
                <a:cs typeface="Arial"/>
                <a:sym typeface="Arial"/>
              </a:rPr>
              <a:t>newbalanceOrig</a:t>
            </a:r>
            <a:r>
              <a:rPr lang="en-US" b="1" i="0" u="none" strike="noStrike" cap="none" dirty="0">
                <a:solidFill>
                  <a:schemeClr val="dk1"/>
                </a:solidFill>
                <a:latin typeface="Arial"/>
                <a:ea typeface="Arial"/>
                <a:cs typeface="Arial"/>
                <a:sym typeface="Arial"/>
              </a:rPr>
              <a:t>, </a:t>
            </a:r>
            <a:r>
              <a:rPr lang="en-US" b="1" i="0" u="none" strike="noStrike" cap="none" dirty="0" err="1">
                <a:solidFill>
                  <a:schemeClr val="dk1"/>
                </a:solidFill>
                <a:latin typeface="Arial"/>
                <a:ea typeface="Arial"/>
                <a:cs typeface="Arial"/>
                <a:sym typeface="Arial"/>
              </a:rPr>
              <a:t>oldbalanceDest</a:t>
            </a:r>
            <a:r>
              <a:rPr lang="en-US" b="1" i="0" u="none" strike="noStrike" cap="none" dirty="0">
                <a:solidFill>
                  <a:schemeClr val="dk1"/>
                </a:solidFill>
                <a:latin typeface="Arial"/>
                <a:ea typeface="Arial"/>
                <a:cs typeface="Arial"/>
                <a:sym typeface="Arial"/>
              </a:rPr>
              <a:t>, </a:t>
            </a:r>
            <a:r>
              <a:rPr lang="en-US" b="1" i="0" u="none" strike="noStrike" cap="none" dirty="0" err="1">
                <a:solidFill>
                  <a:schemeClr val="dk1"/>
                </a:solidFill>
                <a:latin typeface="Arial"/>
                <a:ea typeface="Arial"/>
                <a:cs typeface="Arial"/>
                <a:sym typeface="Arial"/>
              </a:rPr>
              <a:t>newbalanceDest</a:t>
            </a:r>
            <a:r>
              <a:rPr lang="en-US" b="1" i="0" u="none" strike="noStrike" cap="none" dirty="0">
                <a:solidFill>
                  <a:schemeClr val="dk1"/>
                </a:solidFill>
                <a:latin typeface="Arial"/>
                <a:ea typeface="Arial"/>
                <a:cs typeface="Arial"/>
                <a:sym typeface="Arial"/>
              </a:rPr>
              <a:t>) for fraud detection due to canceled transactions</a:t>
            </a:r>
          </a:p>
        </p:txBody>
      </p:sp>
      <p:sp>
        <p:nvSpPr>
          <p:cNvPr id="537" name="Google Shape;537;p55"/>
          <p:cNvSpPr/>
          <p:nvPr/>
        </p:nvSpPr>
        <p:spPr>
          <a:xfrm>
            <a:off x="3155155" y="1407298"/>
            <a:ext cx="5510213" cy="654415"/>
          </a:xfrm>
          <a:prstGeom prst="rect">
            <a:avLst/>
          </a:prstGeom>
          <a:solidFill>
            <a:srgbClr val="D2DEEF"/>
          </a:solidFill>
          <a:ln>
            <a:noFill/>
          </a:ln>
        </p:spPr>
        <p:txBody>
          <a:bodyPr spcFirstLastPara="1" wrap="square" lIns="68575" tIns="34275" rIns="68575" bIns="34275" anchor="t" anchorCtr="0">
            <a:noAutofit/>
          </a:bodyPr>
          <a:lstStyle/>
          <a:p>
            <a:pPr marL="254000" marR="0" lvl="0" indent="-254000" algn="l" rtl="0">
              <a:lnSpc>
                <a:spcPct val="90000"/>
              </a:lnSpc>
              <a:spcBef>
                <a:spcPts val="0"/>
              </a:spcBef>
              <a:spcAft>
                <a:spcPts val="0"/>
              </a:spcAft>
              <a:buClr>
                <a:schemeClr val="dk1"/>
              </a:buClr>
              <a:buSzPts val="1800"/>
              <a:buFont typeface="Arial"/>
              <a:buChar char="•"/>
            </a:pPr>
            <a:r>
              <a:rPr lang="en" b="1" i="0" u="none" strike="noStrike" cap="none" dirty="0">
                <a:solidFill>
                  <a:schemeClr val="dk1"/>
                </a:solidFill>
                <a:latin typeface="Arial"/>
                <a:ea typeface="Arial"/>
                <a:cs typeface="Arial"/>
                <a:sym typeface="Arial"/>
              </a:rPr>
              <a:t>DataFrame Dimensions: (~6.3M rows, 11 columns), no immediate missing values, caution regarding potential proxies like 0</a:t>
            </a:r>
            <a:endParaRPr b="1" i="0" u="none" strike="noStrike" cap="none" dirty="0">
              <a:solidFill>
                <a:schemeClr val="dk1"/>
              </a:solidFill>
              <a:latin typeface="Arial"/>
              <a:ea typeface="Arial"/>
              <a:cs typeface="Arial"/>
              <a:sym typeface="Arial"/>
            </a:endParaRPr>
          </a:p>
        </p:txBody>
      </p:sp>
      <p:sp>
        <p:nvSpPr>
          <p:cNvPr id="538" name="Google Shape;538;p55"/>
          <p:cNvSpPr/>
          <p:nvPr/>
        </p:nvSpPr>
        <p:spPr>
          <a:xfrm>
            <a:off x="3155154" y="2197614"/>
            <a:ext cx="5510213" cy="489908"/>
          </a:xfrm>
          <a:prstGeom prst="rect">
            <a:avLst/>
          </a:prstGeom>
          <a:solidFill>
            <a:srgbClr val="D2DEEF"/>
          </a:solidFill>
          <a:ln>
            <a:noFill/>
          </a:ln>
        </p:spPr>
        <p:txBody>
          <a:bodyPr spcFirstLastPara="1" wrap="square" lIns="68575" tIns="34275" rIns="68575" bIns="34275" anchor="t" anchorCtr="0">
            <a:noAutofit/>
          </a:bodyPr>
          <a:lstStyle/>
          <a:p>
            <a:pPr marL="254000" marR="0" lvl="0" indent="-260350" algn="l" rtl="0">
              <a:lnSpc>
                <a:spcPct val="90000"/>
              </a:lnSpc>
              <a:spcBef>
                <a:spcPts val="0"/>
              </a:spcBef>
              <a:spcAft>
                <a:spcPts val="0"/>
              </a:spcAft>
              <a:buClr>
                <a:schemeClr val="dk1"/>
              </a:buClr>
              <a:buSzPts val="1700"/>
              <a:buFont typeface="Arial"/>
              <a:buChar char="•"/>
            </a:pPr>
            <a:r>
              <a:rPr lang="en" b="1" i="0" u="none" strike="noStrike" cap="none" dirty="0">
                <a:solidFill>
                  <a:schemeClr val="dk1"/>
                </a:solidFill>
                <a:latin typeface="Arial"/>
                <a:ea typeface="Arial"/>
                <a:cs typeface="Arial"/>
                <a:sym typeface="Arial"/>
              </a:rPr>
              <a:t>Data Quality Check: Vital for resource optimization, integrity, and accuracy; identified and removed 0 duplicates</a:t>
            </a:r>
            <a:endParaRPr b="1" i="0" u="none" strike="noStrike" cap="none" dirty="0">
              <a:solidFill>
                <a:schemeClr val="dk1"/>
              </a:solidFill>
              <a:latin typeface="Arial"/>
              <a:ea typeface="Arial"/>
              <a:cs typeface="Arial"/>
              <a:sym typeface="Arial"/>
            </a:endParaRPr>
          </a:p>
        </p:txBody>
      </p:sp>
      <p:sp>
        <p:nvSpPr>
          <p:cNvPr id="539" name="Google Shape;539;p55"/>
          <p:cNvSpPr/>
          <p:nvPr/>
        </p:nvSpPr>
        <p:spPr>
          <a:xfrm>
            <a:off x="3155153" y="2823423"/>
            <a:ext cx="5510213" cy="762740"/>
          </a:xfrm>
          <a:prstGeom prst="rect">
            <a:avLst/>
          </a:prstGeom>
          <a:solidFill>
            <a:srgbClr val="D2DEEF"/>
          </a:solidFill>
          <a:ln>
            <a:noFill/>
          </a:ln>
        </p:spPr>
        <p:txBody>
          <a:bodyPr spcFirstLastPara="1" wrap="square" lIns="68575" tIns="34275" rIns="68575" bIns="34275" anchor="t" anchorCtr="0">
            <a:noAutofit/>
          </a:bodyPr>
          <a:lstStyle/>
          <a:p>
            <a:pPr marL="254000" marR="0" lvl="0" indent="-254000" algn="just" rtl="0">
              <a:lnSpc>
                <a:spcPct val="90000"/>
              </a:lnSpc>
              <a:spcBef>
                <a:spcPts val="0"/>
              </a:spcBef>
              <a:spcAft>
                <a:spcPts val="0"/>
              </a:spcAft>
              <a:buClr>
                <a:schemeClr val="dk1"/>
              </a:buClr>
              <a:buSzPts val="1800"/>
              <a:buFont typeface="Arial"/>
              <a:buChar char="•"/>
            </a:pPr>
            <a:r>
              <a:rPr lang="en" b="1" i="0" u="none" strike="noStrike" cap="none" dirty="0">
                <a:solidFill>
                  <a:schemeClr val="dk1"/>
                </a:solidFill>
                <a:latin typeface="Arial"/>
                <a:ea typeface="Arial"/>
                <a:cs typeface="Arial"/>
                <a:sym typeface="Arial"/>
              </a:rPr>
              <a:t>Proxy Values Caution: Despite no apparent missing values, acknowledge potential presence of proxies, like numerical values such as 0, for further exploration</a:t>
            </a:r>
            <a:endParaRPr b="1" i="0" u="none" strike="noStrike" cap="none" dirty="0">
              <a:solidFill>
                <a:schemeClr val="dk1"/>
              </a:solidFill>
              <a:latin typeface="Arial"/>
              <a:ea typeface="Arial"/>
              <a:cs typeface="Arial"/>
              <a:sym typeface="Arial"/>
            </a:endParaRPr>
          </a:p>
        </p:txBody>
      </p:sp>
      <p:sp>
        <p:nvSpPr>
          <p:cNvPr id="2" name="Google Shape;539;p55">
            <a:extLst>
              <a:ext uri="{FF2B5EF4-FFF2-40B4-BE49-F238E27FC236}">
                <a16:creationId xmlns:a16="http://schemas.microsoft.com/office/drawing/2014/main" id="{997A13ED-6C54-3A2D-6D8D-8A6F7A7A29A8}"/>
              </a:ext>
            </a:extLst>
          </p:cNvPr>
          <p:cNvSpPr/>
          <p:nvPr/>
        </p:nvSpPr>
        <p:spPr>
          <a:xfrm>
            <a:off x="3155152" y="3727836"/>
            <a:ext cx="5510213" cy="1223726"/>
          </a:xfrm>
          <a:prstGeom prst="rect">
            <a:avLst/>
          </a:prstGeom>
          <a:solidFill>
            <a:srgbClr val="D2DEEF"/>
          </a:solidFill>
          <a:ln>
            <a:noFill/>
          </a:ln>
        </p:spPr>
        <p:txBody>
          <a:bodyPr spcFirstLastPara="1" wrap="square" lIns="68575" tIns="34275" rIns="68575" bIns="34275" anchor="t" anchorCtr="0">
            <a:noAutofit/>
          </a:bodyPr>
          <a:lstStyle/>
          <a:p>
            <a:pPr marL="254000" marR="0" lvl="0" indent="-254000" algn="just" rtl="0">
              <a:lnSpc>
                <a:spcPct val="90000"/>
              </a:lnSpc>
              <a:spcBef>
                <a:spcPts val="0"/>
              </a:spcBef>
              <a:spcAft>
                <a:spcPts val="0"/>
              </a:spcAft>
              <a:buClr>
                <a:schemeClr val="dk1"/>
              </a:buClr>
              <a:buSzPts val="1800"/>
              <a:buFont typeface="Arial"/>
              <a:buChar char="•"/>
            </a:pPr>
            <a:r>
              <a:rPr lang="en-US" b="1" dirty="0">
                <a:solidFill>
                  <a:schemeClr val="dk1"/>
                </a:solidFill>
              </a:rPr>
              <a:t>The dataset's severe imbalance (0.3% fraudulent transactions) requires careful handling to prevent bias toward genuine transactions. We address this using ensemble techniques like bagging or boosting algorithms to effectively manage class imbalance in training machine learning models.</a:t>
            </a:r>
            <a:endParaRPr b="1" dirty="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64;p13">
            <a:extLst>
              <a:ext uri="{FF2B5EF4-FFF2-40B4-BE49-F238E27FC236}">
                <a16:creationId xmlns:a16="http://schemas.microsoft.com/office/drawing/2014/main" id="{268A3CE1-6A26-BD8F-7AC3-B9D4909E7F25}"/>
              </a:ext>
            </a:extLst>
          </p:cNvPr>
          <p:cNvSpPr txBox="1"/>
          <p:nvPr/>
        </p:nvSpPr>
        <p:spPr>
          <a:xfrm>
            <a:off x="0" y="160529"/>
            <a:ext cx="9144000" cy="517297"/>
          </a:xfrm>
          <a:prstGeom prst="rect">
            <a:avLst/>
          </a:prstGeom>
          <a:noFill/>
          <a:ln>
            <a:noFill/>
          </a:ln>
        </p:spPr>
        <p:txBody>
          <a:bodyPr spcFirstLastPara="1" wrap="square" lIns="91425" tIns="91425" rIns="91425" bIns="91425" anchor="t" anchorCtr="0">
            <a:noAutofit/>
          </a:bodyPr>
          <a:lstStyle/>
          <a:p>
            <a:pPr algn="ctr" defTabSz="685800">
              <a:buClrTx/>
              <a:defRPr/>
            </a:pPr>
            <a:r>
              <a:rPr lang="en-US" sz="1800" b="1" kern="1200" dirty="0">
                <a:solidFill>
                  <a:srgbClr val="151631"/>
                </a:solidFill>
                <a:latin typeface="Poppins" panose="00000500000000000000" pitchFamily="2" charset="0"/>
                <a:ea typeface="+mn-ea"/>
                <a:cs typeface="+mn-cs"/>
              </a:rPr>
              <a:t>Examining Fraud Patterns: Unveiling Insights and Feature Assessment</a:t>
            </a:r>
          </a:p>
        </p:txBody>
      </p:sp>
      <p:cxnSp>
        <p:nvCxnSpPr>
          <p:cNvPr id="8" name="Straight Connector 7">
            <a:extLst>
              <a:ext uri="{FF2B5EF4-FFF2-40B4-BE49-F238E27FC236}">
                <a16:creationId xmlns:a16="http://schemas.microsoft.com/office/drawing/2014/main" id="{D5250550-7F72-6E3A-51C4-9C1F6F8C6339}"/>
              </a:ext>
            </a:extLst>
          </p:cNvPr>
          <p:cNvCxnSpPr>
            <a:stCxn id="6" idx="2"/>
          </p:cNvCxnSpPr>
          <p:nvPr/>
        </p:nvCxnSpPr>
        <p:spPr>
          <a:xfrm>
            <a:off x="4572000" y="677826"/>
            <a:ext cx="0" cy="4145635"/>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31B4CD4-237C-2F1A-E94D-4267E7FB8FD1}"/>
              </a:ext>
            </a:extLst>
          </p:cNvPr>
          <p:cNvSpPr txBox="1"/>
          <p:nvPr/>
        </p:nvSpPr>
        <p:spPr>
          <a:xfrm>
            <a:off x="198989" y="3178331"/>
            <a:ext cx="4167942" cy="1869743"/>
          </a:xfrm>
          <a:prstGeom prst="rect">
            <a:avLst/>
          </a:prstGeom>
          <a:solidFill>
            <a:srgbClr val="FFFFFF"/>
          </a:solidFill>
          <a:ln>
            <a:solidFill>
              <a:srgbClr val="597B7C"/>
            </a:solidFill>
          </a:ln>
        </p:spPr>
        <p:txBody>
          <a:bodyPr wrap="square" rtlCol="0">
            <a:spAutoFit/>
          </a:bodyPr>
          <a:lstStyle/>
          <a:p>
            <a:pPr defTabSz="685800">
              <a:buClrTx/>
              <a:buFont typeface="+mj-lt"/>
              <a:buAutoNum type="arabicPeriod"/>
            </a:pPr>
            <a:r>
              <a:rPr lang="en-US" sz="1050" b="1" kern="1200" dirty="0">
                <a:solidFill>
                  <a:srgbClr val="374151"/>
                </a:solidFill>
                <a:latin typeface="Fira Sans" panose="020B0503050000020004" pitchFamily="34" charset="0"/>
                <a:ea typeface="+mn-ea"/>
                <a:cs typeface="+mn-cs"/>
              </a:rPr>
              <a:t> Fraudulent Transaction Types:</a:t>
            </a:r>
          </a:p>
          <a:p>
            <a:pPr marL="557213" lvl="1" indent="-214313" defTabSz="685800">
              <a:buClrTx/>
              <a:buFont typeface="Arial" panose="020B0604020202020204" pitchFamily="34" charset="0"/>
              <a:buChar char="•"/>
            </a:pPr>
            <a:r>
              <a:rPr lang="en-US" sz="1050" kern="1200" dirty="0">
                <a:solidFill>
                  <a:srgbClr val="374151"/>
                </a:solidFill>
                <a:latin typeface="Fira Sans" panose="020B0503050000020004" pitchFamily="34" charset="0"/>
                <a:ea typeface="+mn-ea"/>
                <a:cs typeface="+mn-cs"/>
              </a:rPr>
              <a:t>Identified Types: </a:t>
            </a:r>
            <a:r>
              <a:rPr lang="en-US" sz="1050" b="1" i="1" kern="1200" dirty="0">
                <a:solidFill>
                  <a:srgbClr val="374151"/>
                </a:solidFill>
                <a:latin typeface="Fira Sans" panose="020B0503050000020004" pitchFamily="34" charset="0"/>
                <a:ea typeface="+mn-ea"/>
                <a:cs typeface="+mn-cs"/>
              </a:rPr>
              <a:t>'TRANSFER</a:t>
            </a:r>
            <a:r>
              <a:rPr lang="en-US" sz="1050" kern="1200" dirty="0">
                <a:solidFill>
                  <a:srgbClr val="374151"/>
                </a:solidFill>
                <a:latin typeface="Fira Sans" panose="020B0503050000020004" pitchFamily="34" charset="0"/>
                <a:ea typeface="+mn-ea"/>
                <a:cs typeface="+mn-cs"/>
              </a:rPr>
              <a:t>' and </a:t>
            </a:r>
            <a:r>
              <a:rPr lang="en-US" sz="1050" b="1" i="1" kern="1200" dirty="0">
                <a:solidFill>
                  <a:srgbClr val="374151"/>
                </a:solidFill>
                <a:latin typeface="Fira Sans" panose="020B0503050000020004" pitchFamily="34" charset="0"/>
                <a:ea typeface="+mn-ea"/>
                <a:cs typeface="+mn-cs"/>
              </a:rPr>
              <a:t>'CASH_OUT</a:t>
            </a:r>
            <a:r>
              <a:rPr lang="en-US" sz="1050" kern="1200" dirty="0">
                <a:solidFill>
                  <a:srgbClr val="374151"/>
                </a:solidFill>
                <a:latin typeface="Fira Sans" panose="020B0503050000020004" pitchFamily="34" charset="0"/>
                <a:ea typeface="+mn-ea"/>
                <a:cs typeface="+mn-cs"/>
              </a:rPr>
              <a:t>'.</a:t>
            </a:r>
          </a:p>
          <a:p>
            <a:pPr marL="557213" lvl="1" indent="-214313" defTabSz="685800">
              <a:buClrTx/>
              <a:buFont typeface="Arial" panose="020B0604020202020204" pitchFamily="34" charset="0"/>
              <a:buChar char="•"/>
            </a:pPr>
            <a:r>
              <a:rPr lang="en-US" sz="1050" kern="1200" dirty="0">
                <a:solidFill>
                  <a:srgbClr val="374151"/>
                </a:solidFill>
                <a:latin typeface="Fira Sans" panose="020B0503050000020004" pitchFamily="34" charset="0"/>
                <a:ea typeface="+mn-ea"/>
                <a:cs typeface="+mn-cs"/>
              </a:rPr>
              <a:t>Observation: Fraud detected in both types.</a:t>
            </a:r>
          </a:p>
          <a:p>
            <a:pPr defTabSz="685800">
              <a:buClrTx/>
              <a:buFont typeface="+mj-lt"/>
              <a:buAutoNum type="arabicPeriod"/>
            </a:pPr>
            <a:r>
              <a:rPr lang="en-US" sz="1050" b="1" kern="1200" dirty="0">
                <a:solidFill>
                  <a:srgbClr val="374151"/>
                </a:solidFill>
                <a:latin typeface="Fira Sans" panose="020B0503050000020004" pitchFamily="34" charset="0"/>
                <a:ea typeface="+mn-ea"/>
                <a:cs typeface="+mn-cs"/>
              </a:rPr>
              <a:t> Instances of Fraud:</a:t>
            </a:r>
          </a:p>
          <a:p>
            <a:pPr marL="557213" lvl="1" indent="-214313" defTabSz="685800">
              <a:buClrTx/>
              <a:buFont typeface="Arial" panose="020B0604020202020204" pitchFamily="34" charset="0"/>
              <a:buChar char="•"/>
            </a:pPr>
            <a:r>
              <a:rPr lang="en-US" sz="1050" kern="1200" dirty="0">
                <a:solidFill>
                  <a:srgbClr val="374151"/>
                </a:solidFill>
                <a:latin typeface="Fira Sans" panose="020B0503050000020004" pitchFamily="34" charset="0"/>
                <a:ea typeface="+mn-ea"/>
                <a:cs typeface="+mn-cs"/>
              </a:rPr>
              <a:t>Fraudulent TRANSFERs: </a:t>
            </a:r>
            <a:r>
              <a:rPr lang="en-US" sz="1050" b="1" kern="1200" dirty="0">
                <a:solidFill>
                  <a:srgbClr val="374151"/>
                </a:solidFill>
                <a:latin typeface="Fira Sans" panose="020B0503050000020004" pitchFamily="34" charset="0"/>
                <a:ea typeface="+mn-ea"/>
                <a:cs typeface="+mn-cs"/>
              </a:rPr>
              <a:t>4,097</a:t>
            </a:r>
            <a:r>
              <a:rPr lang="en-US" sz="1050" kern="1200" dirty="0">
                <a:solidFill>
                  <a:srgbClr val="374151"/>
                </a:solidFill>
                <a:latin typeface="Fira Sans" panose="020B0503050000020004" pitchFamily="34" charset="0"/>
                <a:ea typeface="+mn-ea"/>
                <a:cs typeface="+mn-cs"/>
              </a:rPr>
              <a:t> instances.</a:t>
            </a:r>
          </a:p>
          <a:p>
            <a:pPr marL="557213" lvl="1" indent="-214313" defTabSz="685800">
              <a:buClrTx/>
              <a:buFont typeface="Arial" panose="020B0604020202020204" pitchFamily="34" charset="0"/>
              <a:buChar char="•"/>
            </a:pPr>
            <a:r>
              <a:rPr lang="en-US" sz="1050" kern="1200" dirty="0">
                <a:solidFill>
                  <a:srgbClr val="374151"/>
                </a:solidFill>
                <a:latin typeface="Fira Sans" panose="020B0503050000020004" pitchFamily="34" charset="0"/>
                <a:ea typeface="+mn-ea"/>
                <a:cs typeface="+mn-cs"/>
              </a:rPr>
              <a:t>Fraudulent CASH_OUTs: </a:t>
            </a:r>
            <a:r>
              <a:rPr lang="en-US" sz="1050" b="1" kern="1200" dirty="0">
                <a:solidFill>
                  <a:srgbClr val="374151"/>
                </a:solidFill>
                <a:latin typeface="Fira Sans" panose="020B0503050000020004" pitchFamily="34" charset="0"/>
                <a:ea typeface="+mn-ea"/>
                <a:cs typeface="+mn-cs"/>
              </a:rPr>
              <a:t>4,116</a:t>
            </a:r>
            <a:r>
              <a:rPr lang="en-US" sz="1050" kern="1200" dirty="0">
                <a:solidFill>
                  <a:srgbClr val="374151"/>
                </a:solidFill>
                <a:latin typeface="Fira Sans" panose="020B0503050000020004" pitchFamily="34" charset="0"/>
                <a:ea typeface="+mn-ea"/>
                <a:cs typeface="+mn-cs"/>
              </a:rPr>
              <a:t> instances.</a:t>
            </a:r>
          </a:p>
          <a:p>
            <a:pPr defTabSz="685800">
              <a:buClrTx/>
              <a:buFont typeface="+mj-lt"/>
              <a:buAutoNum type="arabicPeriod"/>
            </a:pPr>
            <a:r>
              <a:rPr lang="en-US" sz="1050" b="1" kern="1200" dirty="0">
                <a:solidFill>
                  <a:srgbClr val="374151"/>
                </a:solidFill>
                <a:latin typeface="Fira Sans" panose="020B0503050000020004" pitchFamily="34" charset="0"/>
                <a:ea typeface="+mn-ea"/>
                <a:cs typeface="+mn-cs"/>
              </a:rPr>
              <a:t> Fraud Distribution Among Transaction Types:</a:t>
            </a:r>
          </a:p>
          <a:p>
            <a:pPr marL="557213" lvl="1" indent="-214313" defTabSz="685800">
              <a:buClrTx/>
              <a:buFont typeface="Arial" panose="020B0604020202020204" pitchFamily="34" charset="0"/>
              <a:buChar char="•"/>
            </a:pPr>
            <a:r>
              <a:rPr lang="en-US" sz="1050" kern="1200" dirty="0">
                <a:solidFill>
                  <a:srgbClr val="374151"/>
                </a:solidFill>
                <a:latin typeface="Fira Sans" panose="020B0503050000020004" pitchFamily="34" charset="0"/>
                <a:ea typeface="+mn-ea"/>
                <a:cs typeface="+mn-cs"/>
              </a:rPr>
              <a:t>Investigation Result: Fraud detected in only </a:t>
            </a:r>
            <a:r>
              <a:rPr lang="en-US" sz="1050" b="1" i="1" kern="1200" dirty="0">
                <a:solidFill>
                  <a:srgbClr val="374151"/>
                </a:solidFill>
                <a:latin typeface="Fira Sans" panose="020B0503050000020004" pitchFamily="34" charset="0"/>
                <a:ea typeface="+mn-ea"/>
                <a:cs typeface="+mn-cs"/>
              </a:rPr>
              <a:t>'TRANSFER</a:t>
            </a:r>
            <a:r>
              <a:rPr lang="en-US" sz="1050" kern="1200" dirty="0">
                <a:solidFill>
                  <a:srgbClr val="374151"/>
                </a:solidFill>
                <a:latin typeface="Fira Sans" panose="020B0503050000020004" pitchFamily="34" charset="0"/>
                <a:ea typeface="+mn-ea"/>
                <a:cs typeface="+mn-cs"/>
              </a:rPr>
              <a:t>' and </a:t>
            </a:r>
            <a:r>
              <a:rPr lang="en-US" sz="1050" b="1" i="1" kern="1200" dirty="0">
                <a:solidFill>
                  <a:srgbClr val="374151"/>
                </a:solidFill>
                <a:latin typeface="Fira Sans" panose="020B0503050000020004" pitchFamily="34" charset="0"/>
                <a:ea typeface="+mn-ea"/>
                <a:cs typeface="+mn-cs"/>
              </a:rPr>
              <a:t>'CASH_OUT</a:t>
            </a:r>
            <a:r>
              <a:rPr lang="en-US" sz="1050" kern="1200" dirty="0">
                <a:solidFill>
                  <a:srgbClr val="374151"/>
                </a:solidFill>
                <a:latin typeface="Fira Sans" panose="020B0503050000020004" pitchFamily="34" charset="0"/>
                <a:ea typeface="+mn-ea"/>
                <a:cs typeface="+mn-cs"/>
              </a:rPr>
              <a:t>'.</a:t>
            </a:r>
          </a:p>
          <a:p>
            <a:pPr marL="557213" lvl="1" indent="-214313" defTabSz="685800">
              <a:buClrTx/>
              <a:buFont typeface="Arial" panose="020B0604020202020204" pitchFamily="34" charset="0"/>
              <a:buChar char="•"/>
            </a:pPr>
            <a:r>
              <a:rPr lang="en-US" sz="1050" kern="1200" dirty="0">
                <a:solidFill>
                  <a:srgbClr val="374151"/>
                </a:solidFill>
                <a:latin typeface="Fira Sans" panose="020B0503050000020004" pitchFamily="34" charset="0"/>
                <a:ea typeface="+mn-ea"/>
                <a:cs typeface="+mn-cs"/>
              </a:rPr>
              <a:t>Notable Finding: Similar number of fraudulent instances in both types.</a:t>
            </a:r>
          </a:p>
        </p:txBody>
      </p:sp>
      <p:pic>
        <p:nvPicPr>
          <p:cNvPr id="2" name="Content Placeholder 4">
            <a:extLst>
              <a:ext uri="{FF2B5EF4-FFF2-40B4-BE49-F238E27FC236}">
                <a16:creationId xmlns:a16="http://schemas.microsoft.com/office/drawing/2014/main" id="{E174CCFA-9B14-3B3B-09F6-6EA1C918A6E1}"/>
              </a:ext>
            </a:extLst>
          </p:cNvPr>
          <p:cNvPicPr>
            <a:picLocks noChangeAspect="1"/>
          </p:cNvPicPr>
          <p:nvPr/>
        </p:nvPicPr>
        <p:blipFill>
          <a:blip r:embed="rId2"/>
          <a:stretch>
            <a:fillRect/>
          </a:stretch>
        </p:blipFill>
        <p:spPr>
          <a:xfrm>
            <a:off x="202029" y="677825"/>
            <a:ext cx="4167942" cy="2367453"/>
          </a:xfrm>
          <a:prstGeom prst="rect">
            <a:avLst/>
          </a:prstGeom>
        </p:spPr>
      </p:pic>
      <p:pic>
        <p:nvPicPr>
          <p:cNvPr id="3" name="Content Placeholder 4" descr="A graph of a bar">
            <a:extLst>
              <a:ext uri="{FF2B5EF4-FFF2-40B4-BE49-F238E27FC236}">
                <a16:creationId xmlns:a16="http://schemas.microsoft.com/office/drawing/2014/main" id="{4E66B8C3-C818-AE7E-65C5-E849768274C6}"/>
              </a:ext>
            </a:extLst>
          </p:cNvPr>
          <p:cNvPicPr>
            <a:picLocks noChangeAspect="1"/>
          </p:cNvPicPr>
          <p:nvPr/>
        </p:nvPicPr>
        <p:blipFill>
          <a:blip r:embed="rId3"/>
          <a:stretch>
            <a:fillRect/>
          </a:stretch>
        </p:blipFill>
        <p:spPr>
          <a:xfrm>
            <a:off x="4774029" y="677826"/>
            <a:ext cx="4167934" cy="2293975"/>
          </a:xfrm>
          <a:prstGeom prst="rect">
            <a:avLst/>
          </a:prstGeom>
        </p:spPr>
      </p:pic>
      <p:sp>
        <p:nvSpPr>
          <p:cNvPr id="4" name="TextBox 3">
            <a:extLst>
              <a:ext uri="{FF2B5EF4-FFF2-40B4-BE49-F238E27FC236}">
                <a16:creationId xmlns:a16="http://schemas.microsoft.com/office/drawing/2014/main" id="{8526FE27-F320-E7D9-CAC8-7F4FCF8BF9F0}"/>
              </a:ext>
            </a:extLst>
          </p:cNvPr>
          <p:cNvSpPr txBox="1"/>
          <p:nvPr/>
        </p:nvSpPr>
        <p:spPr>
          <a:xfrm>
            <a:off x="4774029" y="3172590"/>
            <a:ext cx="4167942" cy="1869743"/>
          </a:xfrm>
          <a:prstGeom prst="rect">
            <a:avLst/>
          </a:prstGeom>
          <a:solidFill>
            <a:srgbClr val="FFFFFF"/>
          </a:solidFill>
          <a:ln>
            <a:solidFill>
              <a:srgbClr val="597B7C"/>
            </a:solidFill>
          </a:ln>
        </p:spPr>
        <p:txBody>
          <a:bodyPr wrap="square" rtlCol="0">
            <a:spAutoFit/>
          </a:bodyPr>
          <a:lstStyle/>
          <a:p>
            <a:pPr defTabSz="685800">
              <a:buClrTx/>
              <a:buFont typeface="+mj-lt"/>
              <a:buAutoNum type="arabicPeriod"/>
            </a:pPr>
            <a:r>
              <a:rPr lang="en-US" sz="1050" b="1" kern="1200" dirty="0">
                <a:solidFill>
                  <a:srgbClr val="374151"/>
                </a:solidFill>
                <a:latin typeface="Fira Sans" panose="020B0503050000020004" pitchFamily="34" charset="0"/>
                <a:ea typeface="+mn-ea"/>
                <a:cs typeface="+mn-cs"/>
              </a:rPr>
              <a:t> "</a:t>
            </a:r>
            <a:r>
              <a:rPr lang="en-US" sz="1050" b="1" kern="1200" dirty="0" err="1">
                <a:solidFill>
                  <a:srgbClr val="374151"/>
                </a:solidFill>
                <a:latin typeface="Fira Sans" panose="020B0503050000020004" pitchFamily="34" charset="0"/>
                <a:ea typeface="+mn-ea"/>
                <a:cs typeface="+mn-cs"/>
              </a:rPr>
              <a:t>isFlaggedFraud</a:t>
            </a:r>
            <a:r>
              <a:rPr lang="en-US" sz="1050" b="1" kern="1200" dirty="0">
                <a:solidFill>
                  <a:srgbClr val="374151"/>
                </a:solidFill>
                <a:latin typeface="Fira Sans" panose="020B0503050000020004" pitchFamily="34" charset="0"/>
                <a:ea typeface="+mn-ea"/>
                <a:cs typeface="+mn-cs"/>
              </a:rPr>
              <a:t>" Feature Analysis:</a:t>
            </a:r>
          </a:p>
          <a:p>
            <a:pPr marL="557213" lvl="1" indent="-214313" defTabSz="685800">
              <a:buClrTx/>
              <a:buFont typeface="Arial" panose="020B0604020202020204" pitchFamily="34" charset="0"/>
              <a:buChar char="•"/>
            </a:pPr>
            <a:r>
              <a:rPr lang="en-US" sz="1050" kern="1200" dirty="0">
                <a:solidFill>
                  <a:srgbClr val="374151"/>
                </a:solidFill>
                <a:latin typeface="Fira Sans" panose="020B0503050000020004" pitchFamily="34" charset="0"/>
                <a:ea typeface="+mn-ea"/>
                <a:cs typeface="+mn-cs"/>
              </a:rPr>
              <a:t>Occurrence: Set in only 16 instances.</a:t>
            </a:r>
          </a:p>
          <a:p>
            <a:pPr marL="557213" lvl="1" indent="-214313" defTabSz="685800">
              <a:buClrTx/>
              <a:buFont typeface="Arial" panose="020B0604020202020204" pitchFamily="34" charset="0"/>
              <a:buChar char="•"/>
            </a:pPr>
            <a:r>
              <a:rPr lang="en-US" sz="1050" kern="1200" dirty="0">
                <a:solidFill>
                  <a:srgbClr val="374151"/>
                </a:solidFill>
                <a:latin typeface="Fira Sans" panose="020B0503050000020004" pitchFamily="34" charset="0"/>
                <a:ea typeface="+mn-ea"/>
                <a:cs typeface="+mn-cs"/>
              </a:rPr>
              <a:t>Arbitrary Setting: Appears arbitrary or unrelated to any meaningful pattern.</a:t>
            </a:r>
          </a:p>
          <a:p>
            <a:pPr defTabSz="685800">
              <a:buClrTx/>
              <a:buFont typeface="+mj-lt"/>
              <a:buAutoNum type="arabicPeriod"/>
            </a:pPr>
            <a:r>
              <a:rPr lang="en-US" sz="1050" b="1" kern="1200" dirty="0">
                <a:solidFill>
                  <a:srgbClr val="374151"/>
                </a:solidFill>
                <a:latin typeface="Fira Sans" panose="020B0503050000020004" pitchFamily="34" charset="0"/>
                <a:ea typeface="+mn-ea"/>
                <a:cs typeface="+mn-cs"/>
              </a:rPr>
              <a:t> Correlation with "</a:t>
            </a:r>
            <a:r>
              <a:rPr lang="en-US" sz="1050" b="1" kern="1200" dirty="0" err="1">
                <a:solidFill>
                  <a:srgbClr val="374151"/>
                </a:solidFill>
                <a:latin typeface="Fira Sans" panose="020B0503050000020004" pitchFamily="34" charset="0"/>
                <a:ea typeface="+mn-ea"/>
                <a:cs typeface="+mn-cs"/>
              </a:rPr>
              <a:t>isFraud</a:t>
            </a:r>
            <a:r>
              <a:rPr lang="en-US" sz="1050" b="1" kern="1200" dirty="0">
                <a:solidFill>
                  <a:srgbClr val="374151"/>
                </a:solidFill>
                <a:latin typeface="Fira Sans" panose="020B0503050000020004" pitchFamily="34" charset="0"/>
                <a:ea typeface="+mn-ea"/>
                <a:cs typeface="+mn-cs"/>
              </a:rPr>
              <a:t>":</a:t>
            </a:r>
          </a:p>
          <a:p>
            <a:pPr marL="557213" lvl="1" indent="-214313" defTabSz="685800">
              <a:buClrTx/>
              <a:buFont typeface="Arial" panose="020B0604020202020204" pitchFamily="34" charset="0"/>
              <a:buChar char="•"/>
            </a:pPr>
            <a:r>
              <a:rPr lang="en-US" sz="1050" kern="1200" dirty="0">
                <a:solidFill>
                  <a:srgbClr val="374151"/>
                </a:solidFill>
                <a:latin typeface="Fira Sans" panose="020B0503050000020004" pitchFamily="34" charset="0"/>
                <a:ea typeface="+mn-ea"/>
                <a:cs typeface="+mn-cs"/>
              </a:rPr>
              <a:t>Relationship: "</a:t>
            </a:r>
            <a:r>
              <a:rPr lang="en-US" sz="1050" kern="1200" dirty="0" err="1">
                <a:solidFill>
                  <a:srgbClr val="374151"/>
                </a:solidFill>
                <a:latin typeface="Fira Sans" panose="020B0503050000020004" pitchFamily="34" charset="0"/>
                <a:ea typeface="+mn-ea"/>
                <a:cs typeface="+mn-cs"/>
              </a:rPr>
              <a:t>isFraud</a:t>
            </a:r>
            <a:r>
              <a:rPr lang="en-US" sz="1050" kern="1200" dirty="0">
                <a:solidFill>
                  <a:srgbClr val="374151"/>
                </a:solidFill>
                <a:latin typeface="Fira Sans" panose="020B0503050000020004" pitchFamily="34" charset="0"/>
                <a:ea typeface="+mn-ea"/>
                <a:cs typeface="+mn-cs"/>
              </a:rPr>
              <a:t>" is always set when "</a:t>
            </a:r>
            <a:r>
              <a:rPr lang="en-US" sz="1050" kern="1200" dirty="0" err="1">
                <a:solidFill>
                  <a:srgbClr val="374151"/>
                </a:solidFill>
                <a:latin typeface="Fira Sans" panose="020B0503050000020004" pitchFamily="34" charset="0"/>
                <a:ea typeface="+mn-ea"/>
                <a:cs typeface="+mn-cs"/>
              </a:rPr>
              <a:t>isFlaggedFraud</a:t>
            </a:r>
            <a:r>
              <a:rPr lang="en-US" sz="1050" kern="1200" dirty="0">
                <a:solidFill>
                  <a:srgbClr val="374151"/>
                </a:solidFill>
                <a:latin typeface="Fira Sans" panose="020B0503050000020004" pitchFamily="34" charset="0"/>
                <a:ea typeface="+mn-ea"/>
                <a:cs typeface="+mn-cs"/>
              </a:rPr>
              <a:t>" is set.</a:t>
            </a:r>
          </a:p>
          <a:p>
            <a:pPr defTabSz="685800">
              <a:buClrTx/>
              <a:buFont typeface="+mj-lt"/>
              <a:buAutoNum type="arabicPeriod"/>
            </a:pPr>
            <a:r>
              <a:rPr lang="en-US" sz="1050" b="1" kern="1200" dirty="0">
                <a:solidFill>
                  <a:srgbClr val="374151"/>
                </a:solidFill>
                <a:latin typeface="Fira Sans" panose="020B0503050000020004" pitchFamily="34" charset="0"/>
                <a:ea typeface="+mn-ea"/>
                <a:cs typeface="+mn-cs"/>
              </a:rPr>
              <a:t> Feature Recommendation:</a:t>
            </a:r>
          </a:p>
          <a:p>
            <a:pPr marL="557213" lvl="1" indent="-214313" defTabSz="685800">
              <a:buClrTx/>
              <a:buFont typeface="Arial" panose="020B0604020202020204" pitchFamily="34" charset="0"/>
              <a:buChar char="•"/>
            </a:pPr>
            <a:r>
              <a:rPr lang="en-US" sz="1050" kern="1200" dirty="0">
                <a:solidFill>
                  <a:srgbClr val="0F0F0F"/>
                </a:solidFill>
                <a:latin typeface="Fira Sans" panose="020B0503050000020004" pitchFamily="34" charset="0"/>
                <a:ea typeface="+mn-ea"/>
                <a:cs typeface="+mn-cs"/>
              </a:rPr>
              <a:t>Due to infrequent and insignificant occurrences, consider discarding "</a:t>
            </a:r>
            <a:r>
              <a:rPr lang="en-US" sz="1050" kern="1200" dirty="0" err="1">
                <a:solidFill>
                  <a:srgbClr val="0F0F0F"/>
                </a:solidFill>
                <a:latin typeface="Fira Sans" panose="020B0503050000020004" pitchFamily="34" charset="0"/>
                <a:ea typeface="+mn-ea"/>
                <a:cs typeface="+mn-cs"/>
              </a:rPr>
              <a:t>isFlaggedFraud</a:t>
            </a:r>
            <a:r>
              <a:rPr lang="en-US" sz="1050" kern="1200" dirty="0">
                <a:solidFill>
                  <a:srgbClr val="0F0F0F"/>
                </a:solidFill>
                <a:latin typeface="Fira Sans" panose="020B0503050000020004" pitchFamily="34" charset="0"/>
                <a:ea typeface="+mn-ea"/>
                <a:cs typeface="+mn-cs"/>
              </a:rPr>
              <a:t>" from the dataset without losing valuable information</a:t>
            </a:r>
            <a:endParaRPr lang="en-US" sz="1050" kern="1200" dirty="0">
              <a:solidFill>
                <a:srgbClr val="374151"/>
              </a:solidFill>
              <a:latin typeface="Fira Sans" panose="020B0503050000020004" pitchFamily="34" charset="0"/>
              <a:ea typeface="+mn-ea"/>
              <a:cs typeface="+mn-cs"/>
            </a:endParaRPr>
          </a:p>
        </p:txBody>
      </p:sp>
    </p:spTree>
    <p:extLst>
      <p:ext uri="{BB962C8B-B14F-4D97-AF65-F5344CB8AC3E}">
        <p14:creationId xmlns:p14="http://schemas.microsoft.com/office/powerpoint/2010/main" val="2382601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57"/>
          <p:cNvSpPr txBox="1"/>
          <p:nvPr/>
        </p:nvSpPr>
        <p:spPr>
          <a:xfrm>
            <a:off x="0" y="160528"/>
            <a:ext cx="9144000" cy="517297"/>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151631"/>
              </a:buClr>
              <a:buSzPts val="1800"/>
              <a:buFont typeface="Poppins"/>
              <a:buNone/>
            </a:pPr>
            <a:r>
              <a:rPr lang="en" sz="1800" b="1" i="0" u="none" strike="noStrike" cap="none" dirty="0">
                <a:solidFill>
                  <a:srgbClr val="151631"/>
                </a:solidFill>
                <a:latin typeface="Poppins"/>
                <a:ea typeface="Poppins"/>
                <a:cs typeface="Poppins"/>
                <a:sym typeface="Poppins"/>
              </a:rPr>
              <a:t>Data Preprocessing for Fraud Detection: </a:t>
            </a:r>
            <a:r>
              <a:rPr lang="en" sz="1800" b="1" i="1" u="none" strike="noStrike" cap="none" dirty="0">
                <a:solidFill>
                  <a:srgbClr val="151631"/>
                </a:solidFill>
                <a:latin typeface="Poppins"/>
                <a:ea typeface="Poppins"/>
                <a:cs typeface="Poppins"/>
                <a:sym typeface="Poppins"/>
              </a:rPr>
              <a:t>Cleaning, Transforming &amp; Encoding</a:t>
            </a:r>
            <a:endParaRPr sz="1100" i="1" dirty="0"/>
          </a:p>
        </p:txBody>
      </p:sp>
      <p:sp>
        <p:nvSpPr>
          <p:cNvPr id="558" name="Google Shape;558;p57"/>
          <p:cNvSpPr/>
          <p:nvPr/>
        </p:nvSpPr>
        <p:spPr>
          <a:xfrm>
            <a:off x="515615" y="1048670"/>
            <a:ext cx="2125838" cy="619682"/>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200"/>
              <a:buFont typeface="Arial"/>
              <a:buNone/>
            </a:pPr>
            <a:r>
              <a:rPr lang="en" sz="1200" b="1" i="0" u="none" strike="noStrike" cap="none" dirty="0">
                <a:solidFill>
                  <a:srgbClr val="FFFFFF"/>
                </a:solidFill>
                <a:latin typeface="Arial"/>
                <a:ea typeface="Arial"/>
                <a:cs typeface="Arial"/>
                <a:sym typeface="Arial"/>
              </a:rPr>
              <a:t>Conducting Data Cleaning</a:t>
            </a:r>
            <a:endParaRPr sz="1200" b="1" i="0" u="none" strike="noStrike" cap="none" dirty="0">
              <a:solidFill>
                <a:srgbClr val="FFFFFF"/>
              </a:solidFill>
              <a:latin typeface="Arial"/>
              <a:ea typeface="Arial"/>
              <a:cs typeface="Arial"/>
              <a:sym typeface="Arial"/>
            </a:endParaRPr>
          </a:p>
        </p:txBody>
      </p:sp>
      <p:sp>
        <p:nvSpPr>
          <p:cNvPr id="559" name="Google Shape;559;p57"/>
          <p:cNvSpPr/>
          <p:nvPr/>
        </p:nvSpPr>
        <p:spPr>
          <a:xfrm>
            <a:off x="515472" y="1866401"/>
            <a:ext cx="2125838" cy="619682"/>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200"/>
              <a:buFont typeface="Arial"/>
              <a:buNone/>
            </a:pPr>
            <a:r>
              <a:rPr lang="en" sz="1200" b="1" i="0" u="none" strike="noStrike" cap="none">
                <a:solidFill>
                  <a:srgbClr val="FFFFFF"/>
                </a:solidFill>
                <a:latin typeface="Arial"/>
                <a:ea typeface="Arial"/>
                <a:cs typeface="Arial"/>
                <a:sym typeface="Arial"/>
              </a:rPr>
              <a:t>Separating Target Variable</a:t>
            </a:r>
            <a:endParaRPr sz="1200" b="1" i="0" u="none" strike="noStrike" cap="none">
              <a:solidFill>
                <a:srgbClr val="FFFFFF"/>
              </a:solidFill>
              <a:latin typeface="Arial"/>
              <a:ea typeface="Arial"/>
              <a:cs typeface="Arial"/>
              <a:sym typeface="Arial"/>
            </a:endParaRPr>
          </a:p>
        </p:txBody>
      </p:sp>
      <p:sp>
        <p:nvSpPr>
          <p:cNvPr id="560" name="Google Shape;560;p57"/>
          <p:cNvSpPr/>
          <p:nvPr/>
        </p:nvSpPr>
        <p:spPr>
          <a:xfrm>
            <a:off x="515472" y="2702648"/>
            <a:ext cx="2125838" cy="619682"/>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200"/>
              <a:buFont typeface="Arial"/>
              <a:buNone/>
            </a:pPr>
            <a:r>
              <a:rPr lang="en" sz="1200" b="1" i="0" u="none" strike="noStrike" cap="none">
                <a:solidFill>
                  <a:srgbClr val="FFFFFF"/>
                </a:solidFill>
                <a:latin typeface="Arial"/>
                <a:ea typeface="Arial"/>
                <a:cs typeface="Arial"/>
                <a:sym typeface="Arial"/>
              </a:rPr>
              <a:t>Removing Irrelevant Columns</a:t>
            </a:r>
            <a:endParaRPr sz="1200" b="1" i="0" u="none" strike="noStrike" cap="none">
              <a:solidFill>
                <a:srgbClr val="FFFFFF"/>
              </a:solidFill>
              <a:latin typeface="Arial"/>
              <a:ea typeface="Arial"/>
              <a:cs typeface="Arial"/>
              <a:sym typeface="Arial"/>
            </a:endParaRPr>
          </a:p>
        </p:txBody>
      </p:sp>
      <p:sp>
        <p:nvSpPr>
          <p:cNvPr id="561" name="Google Shape;561;p57"/>
          <p:cNvSpPr/>
          <p:nvPr/>
        </p:nvSpPr>
        <p:spPr>
          <a:xfrm>
            <a:off x="3253740" y="1047374"/>
            <a:ext cx="5631180" cy="620979"/>
          </a:xfrm>
          <a:prstGeom prst="rect">
            <a:avLst/>
          </a:prstGeom>
          <a:solidFill>
            <a:srgbClr val="C8D2D6"/>
          </a:solid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374151"/>
              </a:buClr>
              <a:buSzPts val="1200"/>
              <a:buFont typeface="Arial"/>
              <a:buChar char="•"/>
            </a:pPr>
            <a:r>
              <a:rPr lang="en" sz="1200" b="1" i="0" u="none" strike="noStrike" cap="none" dirty="0">
                <a:solidFill>
                  <a:srgbClr val="374151"/>
                </a:solidFill>
                <a:latin typeface="Arial"/>
                <a:ea typeface="Arial"/>
                <a:cs typeface="Arial"/>
                <a:sym typeface="Arial"/>
              </a:rPr>
              <a:t>Selection Focus: Choosing rows where the transaction type is either 'TRANSFER' or 'CASH_OUT,' typically associated with fraud</a:t>
            </a:r>
            <a:endParaRPr sz="1100" dirty="0"/>
          </a:p>
        </p:txBody>
      </p:sp>
      <p:sp>
        <p:nvSpPr>
          <p:cNvPr id="562" name="Google Shape;562;p57"/>
          <p:cNvSpPr/>
          <p:nvPr/>
        </p:nvSpPr>
        <p:spPr>
          <a:xfrm>
            <a:off x="3253740" y="1866401"/>
            <a:ext cx="5631180" cy="620979"/>
          </a:xfrm>
          <a:prstGeom prst="rect">
            <a:avLst/>
          </a:prstGeom>
          <a:solidFill>
            <a:srgbClr val="C8D2D6"/>
          </a:solidFill>
          <a:ln>
            <a:noFill/>
          </a:ln>
        </p:spPr>
        <p:txBody>
          <a:bodyPr spcFirstLastPara="1" wrap="square" lIns="68575" tIns="34275" rIns="68575" bIns="34275" anchor="ctr" anchorCtr="0">
            <a:noAutofit/>
          </a:bodyPr>
          <a:lstStyle/>
          <a:p>
            <a:pPr marL="215900" marR="0" lvl="0" indent="-215900" algn="l" rtl="0">
              <a:lnSpc>
                <a:spcPct val="100000"/>
              </a:lnSpc>
              <a:spcBef>
                <a:spcPts val="0"/>
              </a:spcBef>
              <a:spcAft>
                <a:spcPts val="0"/>
              </a:spcAft>
              <a:buClr>
                <a:srgbClr val="374151"/>
              </a:buClr>
              <a:buSzPts val="1200"/>
              <a:buFont typeface="Arial"/>
              <a:buChar char="•"/>
            </a:pPr>
            <a:r>
              <a:rPr lang="en" sz="1200" b="1" i="0" u="none" strike="noStrike" cap="none" dirty="0">
                <a:solidFill>
                  <a:srgbClr val="374151"/>
                </a:solidFill>
                <a:latin typeface="Arial"/>
                <a:ea typeface="Arial"/>
                <a:cs typeface="Arial"/>
                <a:sym typeface="Arial"/>
              </a:rPr>
              <a:t>Isolating 'isFraud' as the target variable from the features</a:t>
            </a:r>
            <a:endParaRPr sz="1200" b="1" i="0" u="none" strike="noStrike" cap="none" dirty="0">
              <a:solidFill>
                <a:srgbClr val="374151"/>
              </a:solidFill>
              <a:latin typeface="Arial"/>
              <a:ea typeface="Arial"/>
              <a:cs typeface="Arial"/>
              <a:sym typeface="Arial"/>
            </a:endParaRPr>
          </a:p>
        </p:txBody>
      </p:sp>
      <p:sp>
        <p:nvSpPr>
          <p:cNvPr id="563" name="Google Shape;563;p57"/>
          <p:cNvSpPr/>
          <p:nvPr/>
        </p:nvSpPr>
        <p:spPr>
          <a:xfrm>
            <a:off x="3253740" y="2702648"/>
            <a:ext cx="5631180" cy="620979"/>
          </a:xfrm>
          <a:prstGeom prst="rect">
            <a:avLst/>
          </a:prstGeom>
          <a:solidFill>
            <a:srgbClr val="C8D2D6"/>
          </a:solidFill>
          <a:ln>
            <a:noFill/>
          </a:ln>
        </p:spPr>
        <p:txBody>
          <a:bodyPr spcFirstLastPara="1" wrap="square" lIns="68575" tIns="34275" rIns="68575" bIns="34275" anchor="ctr" anchorCtr="0">
            <a:noAutofit/>
          </a:bodyPr>
          <a:lstStyle/>
          <a:p>
            <a:pPr marL="215900" marR="0" lvl="0" indent="-215900" algn="l" rtl="0">
              <a:lnSpc>
                <a:spcPct val="100000"/>
              </a:lnSpc>
              <a:spcBef>
                <a:spcPts val="0"/>
              </a:spcBef>
              <a:spcAft>
                <a:spcPts val="0"/>
              </a:spcAft>
              <a:buClr>
                <a:srgbClr val="374151"/>
              </a:buClr>
              <a:buSzPts val="1200"/>
              <a:buFont typeface="Arial"/>
              <a:buChar char="•"/>
            </a:pPr>
            <a:r>
              <a:rPr lang="en" sz="1200" b="1" i="0" u="none" strike="noStrike" cap="none" dirty="0">
                <a:solidFill>
                  <a:srgbClr val="374151"/>
                </a:solidFill>
                <a:latin typeface="Arial"/>
                <a:ea typeface="Arial"/>
                <a:cs typeface="Arial"/>
                <a:sym typeface="Arial"/>
              </a:rPr>
              <a:t>Column Drop: Removing 'nameOrig,' 'nameDest,' and 'isFlaggedFraud' based on Exploratory Data Analysis (EDA)</a:t>
            </a:r>
            <a:endParaRPr sz="1200" b="1" i="0" u="none" strike="noStrike" cap="none" dirty="0">
              <a:solidFill>
                <a:srgbClr val="374151"/>
              </a:solidFill>
              <a:latin typeface="Arial"/>
              <a:ea typeface="Arial"/>
              <a:cs typeface="Arial"/>
              <a:sym typeface="Arial"/>
            </a:endParaRPr>
          </a:p>
        </p:txBody>
      </p:sp>
      <p:sp>
        <p:nvSpPr>
          <p:cNvPr id="564" name="Google Shape;564;p57"/>
          <p:cNvSpPr/>
          <p:nvPr/>
        </p:nvSpPr>
        <p:spPr>
          <a:xfrm>
            <a:off x="2776146" y="1201653"/>
            <a:ext cx="342900" cy="312420"/>
          </a:xfrm>
          <a:prstGeom prst="rightArrow">
            <a:avLst>
              <a:gd name="adj1" fmla="val 50000"/>
              <a:gd name="adj2" fmla="val 50000"/>
            </a:avLst>
          </a:prstGeom>
          <a:solidFill>
            <a:srgbClr val="C1D5E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65" name="Google Shape;565;p57"/>
          <p:cNvSpPr/>
          <p:nvPr/>
        </p:nvSpPr>
        <p:spPr>
          <a:xfrm>
            <a:off x="2776075" y="2010943"/>
            <a:ext cx="342900" cy="312420"/>
          </a:xfrm>
          <a:prstGeom prst="rightArrow">
            <a:avLst>
              <a:gd name="adj1" fmla="val 50000"/>
              <a:gd name="adj2" fmla="val 50000"/>
            </a:avLst>
          </a:prstGeom>
          <a:solidFill>
            <a:srgbClr val="C1D5E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66" name="Google Shape;566;p57"/>
          <p:cNvSpPr/>
          <p:nvPr/>
        </p:nvSpPr>
        <p:spPr>
          <a:xfrm>
            <a:off x="2776075" y="2847191"/>
            <a:ext cx="342900" cy="312420"/>
          </a:xfrm>
          <a:prstGeom prst="rightArrow">
            <a:avLst>
              <a:gd name="adj1" fmla="val 50000"/>
              <a:gd name="adj2" fmla="val 50000"/>
            </a:avLst>
          </a:prstGeom>
          <a:solidFill>
            <a:srgbClr val="C1D5E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67" name="Google Shape;567;p57"/>
          <p:cNvSpPr/>
          <p:nvPr/>
        </p:nvSpPr>
        <p:spPr>
          <a:xfrm>
            <a:off x="515472" y="3535669"/>
            <a:ext cx="2125838" cy="619682"/>
          </a:xfrm>
          <a:prstGeom prst="rect">
            <a:avLst/>
          </a:prstGeom>
          <a:solidFill>
            <a:srgbClr val="9B9B9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200"/>
              <a:buFont typeface="Arial"/>
              <a:buNone/>
            </a:pPr>
            <a:r>
              <a:rPr lang="en" sz="1200" b="1" i="0" u="none" strike="noStrike" cap="none">
                <a:solidFill>
                  <a:srgbClr val="FFFFFF"/>
                </a:solidFill>
                <a:latin typeface="Arial"/>
                <a:ea typeface="Arial"/>
                <a:cs typeface="Arial"/>
                <a:sym typeface="Arial"/>
              </a:rPr>
              <a:t>Transforming &amp; Encoding Columns</a:t>
            </a:r>
            <a:endParaRPr sz="1200" b="1" i="0" u="none" strike="noStrike" cap="none">
              <a:solidFill>
                <a:srgbClr val="FFFFFF"/>
              </a:solidFill>
              <a:latin typeface="Arial"/>
              <a:ea typeface="Arial"/>
              <a:cs typeface="Arial"/>
              <a:sym typeface="Arial"/>
            </a:endParaRPr>
          </a:p>
        </p:txBody>
      </p:sp>
      <p:sp>
        <p:nvSpPr>
          <p:cNvPr id="568" name="Google Shape;568;p57"/>
          <p:cNvSpPr/>
          <p:nvPr/>
        </p:nvSpPr>
        <p:spPr>
          <a:xfrm>
            <a:off x="3253740" y="3497568"/>
            <a:ext cx="5631180" cy="792491"/>
          </a:xfrm>
          <a:prstGeom prst="rect">
            <a:avLst/>
          </a:prstGeom>
          <a:solidFill>
            <a:srgbClr val="C8D2D6"/>
          </a:solidFill>
          <a:ln>
            <a:noFill/>
          </a:ln>
        </p:spPr>
        <p:txBody>
          <a:bodyPr spcFirstLastPara="1" wrap="square" lIns="68575" tIns="34275" rIns="68575" bIns="34275" anchor="ctr" anchorCtr="0">
            <a:noAutofit/>
          </a:bodyPr>
          <a:lstStyle/>
          <a:p>
            <a:pPr marL="215900" marR="0" lvl="0" indent="-215900" algn="l" rtl="0">
              <a:spcBef>
                <a:spcPts val="0"/>
              </a:spcBef>
              <a:spcAft>
                <a:spcPts val="0"/>
              </a:spcAft>
              <a:buClr>
                <a:srgbClr val="374151"/>
              </a:buClr>
              <a:buSzPts val="1200"/>
              <a:buFont typeface="Arial"/>
              <a:buChar char="•"/>
            </a:pPr>
            <a:r>
              <a:rPr lang="en" sz="1200" b="1" i="0" u="none" strike="noStrike" cap="none" dirty="0">
                <a:solidFill>
                  <a:srgbClr val="374151"/>
                </a:solidFill>
                <a:latin typeface="Arial"/>
                <a:ea typeface="Arial"/>
                <a:cs typeface="Arial"/>
                <a:sym typeface="Arial"/>
              </a:rPr>
              <a:t>Binary Encoding: Encoding 'type' column as 0 for 'TRANSFER' and 1 for 'CASH_OUT.'</a:t>
            </a:r>
            <a:endParaRPr sz="1100" dirty="0"/>
          </a:p>
          <a:p>
            <a:pPr marL="215900" marR="0" lvl="0" indent="-215900" algn="l" rtl="0">
              <a:spcBef>
                <a:spcPts val="0"/>
              </a:spcBef>
              <a:spcAft>
                <a:spcPts val="0"/>
              </a:spcAft>
              <a:buClr>
                <a:srgbClr val="374151"/>
              </a:buClr>
              <a:buSzPts val="1200"/>
              <a:buFont typeface="Arial"/>
              <a:buChar char="•"/>
            </a:pPr>
            <a:r>
              <a:rPr lang="en" sz="1200" b="1" i="0" u="none" strike="noStrike" cap="none" dirty="0">
                <a:solidFill>
                  <a:srgbClr val="374151"/>
                </a:solidFill>
                <a:latin typeface="Arial"/>
                <a:ea typeface="Arial"/>
                <a:cs typeface="Arial"/>
                <a:sym typeface="Arial"/>
              </a:rPr>
              <a:t>Conversion: Converting 'type' to an integer type for compatibility with machine learning algorithms.</a:t>
            </a:r>
            <a:endParaRPr sz="1100" dirty="0"/>
          </a:p>
        </p:txBody>
      </p:sp>
      <p:sp>
        <p:nvSpPr>
          <p:cNvPr id="569" name="Google Shape;569;p57"/>
          <p:cNvSpPr/>
          <p:nvPr/>
        </p:nvSpPr>
        <p:spPr>
          <a:xfrm>
            <a:off x="2776075" y="3680211"/>
            <a:ext cx="342900" cy="312420"/>
          </a:xfrm>
          <a:prstGeom prst="rightArrow">
            <a:avLst>
              <a:gd name="adj1" fmla="val 50000"/>
              <a:gd name="adj2" fmla="val 50000"/>
            </a:avLst>
          </a:prstGeom>
          <a:solidFill>
            <a:srgbClr val="C1D5E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cxnSp>
        <p:nvCxnSpPr>
          <p:cNvPr id="570" name="Google Shape;570;p57"/>
          <p:cNvCxnSpPr/>
          <p:nvPr/>
        </p:nvCxnSpPr>
        <p:spPr>
          <a:xfrm rot="10800000" flipH="1">
            <a:off x="155542" y="677825"/>
            <a:ext cx="4609707" cy="29185"/>
          </a:xfrm>
          <a:prstGeom prst="straightConnector1">
            <a:avLst/>
          </a:prstGeom>
          <a:noFill/>
          <a:ln w="38100" cap="flat" cmpd="sng">
            <a:solidFill>
              <a:schemeClr val="accent4"/>
            </a:solidFill>
            <a:prstDash val="solid"/>
            <a:round/>
            <a:headEnd type="none" w="sm" len="sm"/>
            <a:tailEnd type="none" w="sm" len="sm"/>
          </a:ln>
          <a:effectLst>
            <a:outerShdw blurRad="40000" dist="23000" dir="5400000" rotWithShape="0">
              <a:srgbClr val="000000">
                <a:alpha val="34901"/>
              </a:srgbClr>
            </a:outerShdw>
          </a:effectLst>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4"/>
        <p:cNvGrpSpPr/>
        <p:nvPr/>
      </p:nvGrpSpPr>
      <p:grpSpPr>
        <a:xfrm>
          <a:off x="0" y="0"/>
          <a:ext cx="0" cy="0"/>
          <a:chOff x="0" y="0"/>
          <a:chExt cx="0" cy="0"/>
        </a:xfrm>
      </p:grpSpPr>
      <p:sp>
        <p:nvSpPr>
          <p:cNvPr id="575" name="Google Shape;575;p58"/>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576" name="Google Shape;576;p58"/>
          <p:cNvSpPr/>
          <p:nvPr/>
        </p:nvSpPr>
        <p:spPr>
          <a:xfrm>
            <a:off x="1" y="-5890"/>
            <a:ext cx="9144000" cy="5149390"/>
          </a:xfrm>
          <a:prstGeom prst="rect">
            <a:avLst/>
          </a:prstGeom>
          <a:solidFill>
            <a:srgbClr val="82766A">
              <a:alpha val="14901"/>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577" name="Google Shape;577;p58"/>
          <p:cNvSpPr txBox="1">
            <a:spLocks noGrp="1"/>
          </p:cNvSpPr>
          <p:nvPr>
            <p:ph type="title"/>
          </p:nvPr>
        </p:nvSpPr>
        <p:spPr>
          <a:xfrm>
            <a:off x="3429001" y="451308"/>
            <a:ext cx="5086350" cy="100402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 dirty="0"/>
              <a:t>Feature engineering</a:t>
            </a:r>
            <a:endParaRPr dirty="0"/>
          </a:p>
        </p:txBody>
      </p:sp>
      <p:pic>
        <p:nvPicPr>
          <p:cNvPr id="578" name="Google Shape;578;p58" descr="CNC lathe processing"/>
          <p:cNvPicPr preferRelativeResize="0"/>
          <p:nvPr/>
        </p:nvPicPr>
        <p:blipFill rotWithShape="1">
          <a:blip r:embed="rId3">
            <a:alphaModFix/>
          </a:blip>
          <a:srcRect l="51719" r="11787" b="-3"/>
          <a:stretch/>
        </p:blipFill>
        <p:spPr>
          <a:xfrm>
            <a:off x="15" y="8"/>
            <a:ext cx="2816054" cy="5143492"/>
          </a:xfrm>
          <a:custGeom>
            <a:avLst/>
            <a:gdLst/>
            <a:ahLst/>
            <a:cxnLst/>
            <a:rect l="l" t="t" r="r" b="b"/>
            <a:pathLst>
              <a:path w="3754759" h="6858000" extrusionOk="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a:noFill/>
          <a:ln>
            <a:noFill/>
          </a:ln>
        </p:spPr>
      </p:pic>
      <p:sp>
        <p:nvSpPr>
          <p:cNvPr id="579" name="Google Shape;579;p58"/>
          <p:cNvSpPr txBox="1">
            <a:spLocks noGrp="1"/>
          </p:cNvSpPr>
          <p:nvPr>
            <p:ph type="body" idx="1"/>
          </p:nvPr>
        </p:nvSpPr>
        <p:spPr>
          <a:xfrm>
            <a:off x="3429001" y="1651468"/>
            <a:ext cx="5086350" cy="2925548"/>
          </a:xfrm>
          <a:prstGeom prst="rect">
            <a:avLst/>
          </a:prstGeom>
          <a:noFill/>
          <a:ln>
            <a:noFill/>
          </a:ln>
        </p:spPr>
        <p:txBody>
          <a:bodyPr spcFirstLastPara="1" wrap="square" lIns="68575" tIns="34275" rIns="68575" bIns="34275" anchor="t" anchorCtr="0">
            <a:normAutofit/>
          </a:bodyPr>
          <a:lstStyle/>
          <a:p>
            <a:pPr marL="177800" lvl="0" indent="-177800" algn="l" rtl="0">
              <a:lnSpc>
                <a:spcPct val="90000"/>
              </a:lnSpc>
              <a:spcBef>
                <a:spcPts val="0"/>
              </a:spcBef>
              <a:spcAft>
                <a:spcPts val="0"/>
              </a:spcAft>
              <a:buClr>
                <a:schemeClr val="dk1"/>
              </a:buClr>
              <a:buSzPts val="1400"/>
              <a:buChar char="•"/>
            </a:pPr>
            <a:r>
              <a:rPr lang="en-US" sz="14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Feature Engineering enhances machine learning for fraud detection by creating two new features, '</a:t>
            </a:r>
            <a:r>
              <a:rPr lang="en-US" sz="1400" b="0" i="0" dirty="0" err="1">
                <a:solidFill>
                  <a:srgbClr val="374151"/>
                </a:solidFill>
                <a:effectLst/>
                <a:latin typeface="Calibri" panose="020F0502020204030204" pitchFamily="34" charset="0"/>
                <a:ea typeface="Calibri" panose="020F0502020204030204" pitchFamily="34" charset="0"/>
                <a:cs typeface="Calibri" panose="020F0502020204030204" pitchFamily="34" charset="0"/>
              </a:rPr>
              <a:t>errorBalanceOrig</a:t>
            </a:r>
            <a:r>
              <a:rPr lang="en-US" sz="14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 and '</a:t>
            </a:r>
            <a:r>
              <a:rPr lang="en-US" sz="1400" b="0" i="0" dirty="0" err="1">
                <a:solidFill>
                  <a:srgbClr val="374151"/>
                </a:solidFill>
                <a:effectLst/>
                <a:latin typeface="Calibri" panose="020F0502020204030204" pitchFamily="34" charset="0"/>
                <a:ea typeface="Calibri" panose="020F0502020204030204" pitchFamily="34" charset="0"/>
                <a:cs typeface="Calibri" panose="020F0502020204030204" pitchFamily="34" charset="0"/>
              </a:rPr>
              <a:t>errorBalanceDest</a:t>
            </a:r>
            <a:r>
              <a:rPr lang="en-US" sz="14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 which capture errors in transaction accounts. </a:t>
            </a:r>
          </a:p>
          <a:p>
            <a:pPr marL="177800" lvl="0" indent="-177800" algn="l" rtl="0">
              <a:lnSpc>
                <a:spcPct val="90000"/>
              </a:lnSpc>
              <a:spcBef>
                <a:spcPts val="0"/>
              </a:spcBef>
              <a:spcAft>
                <a:spcPts val="0"/>
              </a:spcAft>
              <a:buClr>
                <a:schemeClr val="dk1"/>
              </a:buClr>
              <a:buSzPts val="1400"/>
              <a:buChar char="•"/>
            </a:pPr>
            <a:endParaRPr lang="en-US" sz="1400" dirty="0">
              <a:solidFill>
                <a:srgbClr val="374151"/>
              </a:solidFill>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90000"/>
              </a:lnSpc>
              <a:spcBef>
                <a:spcPts val="0"/>
              </a:spcBef>
              <a:spcAft>
                <a:spcPts val="0"/>
              </a:spcAft>
              <a:buClr>
                <a:schemeClr val="dk1"/>
              </a:buClr>
              <a:buSzPts val="1400"/>
              <a:buNone/>
            </a:pPr>
            <a:endParaRPr lang="en-US" sz="14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90000"/>
              </a:lnSpc>
              <a:spcBef>
                <a:spcPts val="0"/>
              </a:spcBef>
              <a:spcAft>
                <a:spcPts val="0"/>
              </a:spcAft>
              <a:buClr>
                <a:schemeClr val="dk1"/>
              </a:buClr>
              <a:buSzPts val="1400"/>
              <a:buNone/>
            </a:pPr>
            <a:endParaRPr lang="en-US" sz="14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90000"/>
              </a:lnSpc>
              <a:spcBef>
                <a:spcPts val="0"/>
              </a:spcBef>
              <a:spcAft>
                <a:spcPts val="0"/>
              </a:spcAft>
              <a:buClr>
                <a:schemeClr val="dk1"/>
              </a:buClr>
              <a:buSzPts val="1400"/>
              <a:buNone/>
            </a:pPr>
            <a:endParaRPr lang="en-US" sz="14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endParaRPr>
          </a:p>
          <a:p>
            <a:pPr marL="177800" lvl="0" indent="-177800" algn="l" rtl="0">
              <a:lnSpc>
                <a:spcPct val="90000"/>
              </a:lnSpc>
              <a:spcBef>
                <a:spcPts val="0"/>
              </a:spcBef>
              <a:spcAft>
                <a:spcPts val="0"/>
              </a:spcAft>
              <a:buClr>
                <a:schemeClr val="dk1"/>
              </a:buClr>
              <a:buSzPts val="1400"/>
              <a:buChar char="•"/>
            </a:pPr>
            <a:r>
              <a:rPr lang="en-US" sz="14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These features help identify potential fraud by analyzing discrepancies in balance calculations. They are calculated by comparing new and old balances with transaction amounts for both originating and destination accounts, providing valuable information for optimal fraud detection.</a:t>
            </a:r>
            <a:endParaRPr sz="1400"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graph&#10;&#10;Description automatically generated">
            <a:extLst>
              <a:ext uri="{FF2B5EF4-FFF2-40B4-BE49-F238E27FC236}">
                <a16:creationId xmlns:a16="http://schemas.microsoft.com/office/drawing/2014/main" id="{6A941F1B-33A8-8F2C-A718-4E6B94FD381E}"/>
              </a:ext>
            </a:extLst>
          </p:cNvPr>
          <p:cNvPicPr>
            <a:picLocks noChangeAspect="1"/>
          </p:cNvPicPr>
          <p:nvPr/>
        </p:nvPicPr>
        <p:blipFill>
          <a:blip r:embed="rId2"/>
          <a:stretch>
            <a:fillRect/>
          </a:stretch>
        </p:blipFill>
        <p:spPr>
          <a:xfrm>
            <a:off x="6128344" y="750332"/>
            <a:ext cx="3015655" cy="2316874"/>
          </a:xfrm>
          <a:prstGeom prst="rect">
            <a:avLst/>
          </a:prstGeom>
        </p:spPr>
      </p:pic>
      <p:sp>
        <p:nvSpPr>
          <p:cNvPr id="9" name="Google Shape;164;p13">
            <a:extLst>
              <a:ext uri="{FF2B5EF4-FFF2-40B4-BE49-F238E27FC236}">
                <a16:creationId xmlns:a16="http://schemas.microsoft.com/office/drawing/2014/main" id="{A925E425-00F9-31BC-334E-ADD9637B0F43}"/>
              </a:ext>
            </a:extLst>
          </p:cNvPr>
          <p:cNvSpPr txBox="1"/>
          <p:nvPr/>
        </p:nvSpPr>
        <p:spPr>
          <a:xfrm>
            <a:off x="0" y="160529"/>
            <a:ext cx="9144000" cy="517297"/>
          </a:xfrm>
          <a:prstGeom prst="rect">
            <a:avLst/>
          </a:prstGeom>
          <a:noFill/>
          <a:ln>
            <a:noFill/>
          </a:ln>
        </p:spPr>
        <p:txBody>
          <a:bodyPr spcFirstLastPara="1" wrap="square" lIns="91425" tIns="91425" rIns="91425" bIns="91425" anchor="t" anchorCtr="0">
            <a:noAutofit/>
          </a:bodyPr>
          <a:lstStyle/>
          <a:p>
            <a:pPr algn="ctr" defTabSz="685800">
              <a:buClrTx/>
              <a:defRPr/>
            </a:pPr>
            <a:r>
              <a:rPr lang="en-IN" sz="1800" b="1" kern="1200" dirty="0" err="1">
                <a:solidFill>
                  <a:srgbClr val="151631"/>
                </a:solidFill>
                <a:latin typeface="Poppins" panose="00000500000000000000" pitchFamily="2" charset="0"/>
                <a:ea typeface="+mn-ea"/>
                <a:cs typeface="+mn-cs"/>
              </a:rPr>
              <a:t>ErrorBalanceDest</a:t>
            </a:r>
            <a:r>
              <a:rPr lang="en-IN" sz="1800" b="1" kern="1200" dirty="0">
                <a:solidFill>
                  <a:srgbClr val="151631"/>
                </a:solidFill>
                <a:latin typeface="Poppins" panose="00000500000000000000" pitchFamily="2" charset="0"/>
                <a:ea typeface="+mn-ea"/>
                <a:cs typeface="+mn-cs"/>
              </a:rPr>
              <a:t> Analysis: Unveiling Patterns for Fraud Detection</a:t>
            </a:r>
            <a:endParaRPr lang="en-US" sz="1800" b="1" kern="1200" dirty="0">
              <a:solidFill>
                <a:srgbClr val="151631"/>
              </a:solidFill>
              <a:latin typeface="Poppins" panose="00000500000000000000" pitchFamily="2" charset="0"/>
              <a:ea typeface="+mn-ea"/>
              <a:cs typeface="+mn-cs"/>
            </a:endParaRPr>
          </a:p>
        </p:txBody>
      </p:sp>
      <p:sp>
        <p:nvSpPr>
          <p:cNvPr id="13" name="Rectangle 12">
            <a:extLst>
              <a:ext uri="{FF2B5EF4-FFF2-40B4-BE49-F238E27FC236}">
                <a16:creationId xmlns:a16="http://schemas.microsoft.com/office/drawing/2014/main" id="{BCEBEE38-6526-BC57-402E-E66F0D7E79A3}"/>
              </a:ext>
            </a:extLst>
          </p:cNvPr>
          <p:cNvSpPr/>
          <p:nvPr/>
        </p:nvSpPr>
        <p:spPr>
          <a:xfrm>
            <a:off x="0" y="3746235"/>
            <a:ext cx="9144000" cy="1365881"/>
          </a:xfrm>
          <a:prstGeom prst="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4313" indent="-214313" defTabSz="685800">
              <a:buClrTx/>
              <a:buFont typeface="Arial" panose="020B0604020202020204" pitchFamily="34" charset="0"/>
              <a:buChar char="•"/>
            </a:pPr>
            <a:r>
              <a:rPr lang="en-US" sz="1200" b="1" kern="1200" dirty="0">
                <a:solidFill>
                  <a:srgbClr val="0F0F0F"/>
                </a:solidFill>
                <a:latin typeface="Fira Sans" panose="020B0503050000020004" pitchFamily="34" charset="0"/>
              </a:rPr>
              <a:t>Monitoring '</a:t>
            </a:r>
            <a:r>
              <a:rPr lang="en-US" sz="1200" b="1" kern="1200" dirty="0" err="1">
                <a:solidFill>
                  <a:srgbClr val="0F0F0F"/>
                </a:solidFill>
                <a:latin typeface="Fira Sans" panose="020B0503050000020004" pitchFamily="34" charset="0"/>
              </a:rPr>
              <a:t>errorBalanceDest</a:t>
            </a:r>
            <a:r>
              <a:rPr lang="en-US" sz="1200" b="1" kern="1200" dirty="0">
                <a:solidFill>
                  <a:srgbClr val="0F0F0F"/>
                </a:solidFill>
                <a:latin typeface="Fira Sans" panose="020B0503050000020004" pitchFamily="34" charset="0"/>
              </a:rPr>
              <a:t>' within the narrow range of most fraudulent data points is useful for fraud detection</a:t>
            </a:r>
          </a:p>
          <a:p>
            <a:pPr marL="214313" indent="-214313" defTabSz="685800">
              <a:buClrTx/>
              <a:buFont typeface="Arial" panose="020B0604020202020204" pitchFamily="34" charset="0"/>
              <a:buChar char="•"/>
            </a:pPr>
            <a:r>
              <a:rPr lang="en-US" sz="1200" b="1" kern="1200" dirty="0">
                <a:solidFill>
                  <a:srgbClr val="0F0F0F"/>
                </a:solidFill>
                <a:latin typeface="Fira Sans" panose="020B0503050000020004" pitchFamily="34" charset="0"/>
              </a:rPr>
              <a:t>The high concentration of 'Cash out' transactions among frauds indicates a distinct pattern, suggesting susceptibility or preference for fraudulent behavior</a:t>
            </a:r>
            <a:endParaRPr lang="en-US" sz="1200" b="1" kern="1200" dirty="0">
              <a:solidFill>
                <a:srgbClr val="374151"/>
              </a:solidFill>
              <a:latin typeface="Fira Sans" panose="020B0503050000020004" pitchFamily="34" charset="0"/>
            </a:endParaRPr>
          </a:p>
        </p:txBody>
      </p:sp>
      <p:sp>
        <p:nvSpPr>
          <p:cNvPr id="14" name="Rectangle 13">
            <a:extLst>
              <a:ext uri="{FF2B5EF4-FFF2-40B4-BE49-F238E27FC236}">
                <a16:creationId xmlns:a16="http://schemas.microsoft.com/office/drawing/2014/main" id="{3582FBC5-E67B-ACAA-3B3A-A9E3B713CDCD}"/>
              </a:ext>
            </a:extLst>
          </p:cNvPr>
          <p:cNvSpPr/>
          <p:nvPr/>
        </p:nvSpPr>
        <p:spPr>
          <a:xfrm>
            <a:off x="0" y="3467928"/>
            <a:ext cx="5966460" cy="27830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685800">
              <a:buClrTx/>
            </a:pPr>
            <a:r>
              <a:rPr lang="en-US" sz="1100" b="1" i="1" kern="1200" dirty="0">
                <a:solidFill>
                  <a:srgbClr val="374151"/>
                </a:solidFill>
                <a:latin typeface="Fira Sans" panose="020B0503050000020004" pitchFamily="34" charset="0"/>
              </a:rPr>
              <a:t>Key Takeaways:</a:t>
            </a:r>
            <a:endParaRPr lang="en-US" sz="1100" i="1" kern="1200" dirty="0">
              <a:solidFill>
                <a:srgbClr val="374151"/>
              </a:solidFill>
              <a:latin typeface="Fira Sans" panose="020B0503050000020004" pitchFamily="34" charset="0"/>
            </a:endParaRPr>
          </a:p>
        </p:txBody>
      </p:sp>
      <p:pic>
        <p:nvPicPr>
          <p:cNvPr id="1026" name="Picture 2">
            <a:extLst>
              <a:ext uri="{FF2B5EF4-FFF2-40B4-BE49-F238E27FC236}">
                <a16:creationId xmlns:a16="http://schemas.microsoft.com/office/drawing/2014/main" id="{AA497006-15DB-F5E2-FDF6-47D1464294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680668"/>
            <a:ext cx="3217398" cy="23697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1F6F5D7-1366-25DC-CB9B-F7784CC11B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7399" y="685760"/>
            <a:ext cx="2860675" cy="2381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7441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D293B-DAED-B8C4-3B98-978DDA53CF43}"/>
              </a:ext>
            </a:extLst>
          </p:cNvPr>
          <p:cNvSpPr>
            <a:spLocks noGrp="1"/>
          </p:cNvSpPr>
          <p:nvPr>
            <p:ph type="title"/>
          </p:nvPr>
        </p:nvSpPr>
        <p:spPr/>
        <p:txBody>
          <a:bodyPr/>
          <a:lstStyle/>
          <a:p>
            <a:r>
              <a:rPr lang="en-US" dirty="0"/>
              <a:t> </a:t>
            </a:r>
          </a:p>
        </p:txBody>
      </p:sp>
      <p:pic>
        <p:nvPicPr>
          <p:cNvPr id="5" name="Picture 4" descr="A graph of a graph with a green line&#10;&#10;Description automatically generated">
            <a:extLst>
              <a:ext uri="{FF2B5EF4-FFF2-40B4-BE49-F238E27FC236}">
                <a16:creationId xmlns:a16="http://schemas.microsoft.com/office/drawing/2014/main" id="{6885BFEF-1C88-9DA0-CA4B-5670EAF96764}"/>
              </a:ext>
            </a:extLst>
          </p:cNvPr>
          <p:cNvPicPr>
            <a:picLocks noChangeAspect="1"/>
          </p:cNvPicPr>
          <p:nvPr/>
        </p:nvPicPr>
        <p:blipFill rotWithShape="1">
          <a:blip r:embed="rId2"/>
          <a:srcRect l="11559" t="2405"/>
          <a:stretch/>
        </p:blipFill>
        <p:spPr>
          <a:xfrm>
            <a:off x="476234" y="1381331"/>
            <a:ext cx="2504390" cy="2019559"/>
          </a:xfrm>
          <a:prstGeom prst="rect">
            <a:avLst/>
          </a:prstGeom>
        </p:spPr>
      </p:pic>
      <p:sp>
        <p:nvSpPr>
          <p:cNvPr id="4" name="Google Shape;164;p13">
            <a:extLst>
              <a:ext uri="{FF2B5EF4-FFF2-40B4-BE49-F238E27FC236}">
                <a16:creationId xmlns:a16="http://schemas.microsoft.com/office/drawing/2014/main" id="{D0686D26-52D1-EBAC-EB30-23EDBB1CD155}"/>
              </a:ext>
            </a:extLst>
          </p:cNvPr>
          <p:cNvSpPr txBox="1"/>
          <p:nvPr/>
        </p:nvSpPr>
        <p:spPr>
          <a:xfrm>
            <a:off x="0" y="160529"/>
            <a:ext cx="9144000" cy="517297"/>
          </a:xfrm>
          <a:prstGeom prst="rect">
            <a:avLst/>
          </a:prstGeom>
          <a:noFill/>
          <a:ln>
            <a:noFill/>
          </a:ln>
        </p:spPr>
        <p:txBody>
          <a:bodyPr spcFirstLastPara="1" wrap="square" lIns="91425" tIns="91425" rIns="91425" bIns="91425" anchor="t" anchorCtr="0">
            <a:noAutofit/>
          </a:bodyPr>
          <a:lstStyle/>
          <a:p>
            <a:pPr algn="ctr" defTabSz="685800">
              <a:buClrTx/>
              <a:defRPr/>
            </a:pPr>
            <a:r>
              <a:rPr lang="en-US" sz="1800" b="1" kern="1200" dirty="0">
                <a:solidFill>
                  <a:srgbClr val="151631"/>
                </a:solidFill>
                <a:latin typeface="Poppins" panose="00000500000000000000" pitchFamily="2" charset="0"/>
                <a:ea typeface="+mn-ea"/>
                <a:cs typeface="+mn-cs"/>
              </a:rPr>
              <a:t>Temporal Patterns and Fraud Detection: 3D Scatter Plot Analysis</a:t>
            </a:r>
          </a:p>
        </p:txBody>
      </p:sp>
      <p:sp>
        <p:nvSpPr>
          <p:cNvPr id="9" name="Rectangle 8">
            <a:extLst>
              <a:ext uri="{FF2B5EF4-FFF2-40B4-BE49-F238E27FC236}">
                <a16:creationId xmlns:a16="http://schemas.microsoft.com/office/drawing/2014/main" id="{5112E934-5C24-8D8F-E706-A021C9156D79}"/>
              </a:ext>
            </a:extLst>
          </p:cNvPr>
          <p:cNvSpPr/>
          <p:nvPr/>
        </p:nvSpPr>
        <p:spPr>
          <a:xfrm>
            <a:off x="3691551" y="660307"/>
            <a:ext cx="5321821" cy="607709"/>
          </a:xfrm>
          <a:prstGeom prst="rect">
            <a:avLst/>
          </a:prstGeom>
          <a:noFill/>
          <a:ln w="25400" cap="flat" cmpd="sng" algn="ctr">
            <a:solidFill>
              <a:srgbClr val="FFAB40">
                <a:shade val="15000"/>
              </a:srgbClr>
            </a:solidFill>
            <a:prstDash val="solid"/>
          </a:ln>
          <a:effectLst/>
        </p:spPr>
        <p:txBody>
          <a:bodyPr rtlCol="0" anchor="ctr"/>
          <a:lstStyle/>
          <a:p>
            <a:pPr defTabSz="685800">
              <a:buClrTx/>
              <a:defRPr/>
            </a:pPr>
            <a:r>
              <a:rPr lang="en-US" sz="1350" i="1" dirty="0">
                <a:solidFill>
                  <a:srgbClr val="374151"/>
                </a:solidFill>
                <a:latin typeface="Fira Sans" panose="020B0503050000020004" pitchFamily="34" charset="0"/>
                <a:ea typeface="+mn-ea"/>
                <a:cs typeface="+mn-cs"/>
              </a:rPr>
              <a:t>The 3D scatter plot illustrates the separation between </a:t>
            </a:r>
            <a:r>
              <a:rPr lang="en-US" sz="1350" b="1" i="1" dirty="0">
                <a:solidFill>
                  <a:srgbClr val="0F8015"/>
                </a:solidFill>
                <a:latin typeface="Fira Sans" panose="020B0503050000020004" pitchFamily="34" charset="0"/>
                <a:ea typeface="+mn-ea"/>
                <a:cs typeface="+mn-cs"/>
              </a:rPr>
              <a:t>genuine</a:t>
            </a:r>
            <a:r>
              <a:rPr lang="en-US" sz="1350" i="1" dirty="0">
                <a:solidFill>
                  <a:srgbClr val="374151"/>
                </a:solidFill>
                <a:latin typeface="Fira Sans" panose="020B0503050000020004" pitchFamily="34" charset="0"/>
                <a:ea typeface="+mn-ea"/>
                <a:cs typeface="+mn-cs"/>
              </a:rPr>
              <a:t> and </a:t>
            </a:r>
            <a:r>
              <a:rPr lang="en-US" sz="1350" b="1" i="1" dirty="0">
                <a:solidFill>
                  <a:srgbClr val="EB2B2F"/>
                </a:solidFill>
                <a:latin typeface="Fira Sans" panose="020B0503050000020004" pitchFamily="34" charset="0"/>
                <a:ea typeface="+mn-ea"/>
                <a:cs typeface="+mn-cs"/>
              </a:rPr>
              <a:t>fraudulent</a:t>
            </a:r>
            <a:r>
              <a:rPr lang="en-US" sz="1350" i="1" dirty="0">
                <a:solidFill>
                  <a:srgbClr val="374151"/>
                </a:solidFill>
                <a:latin typeface="Fira Sans" panose="020B0503050000020004" pitchFamily="34" charset="0"/>
                <a:ea typeface="+mn-ea"/>
                <a:cs typeface="+mn-cs"/>
              </a:rPr>
              <a:t> transactions</a:t>
            </a:r>
          </a:p>
        </p:txBody>
      </p:sp>
      <p:cxnSp>
        <p:nvCxnSpPr>
          <p:cNvPr id="11" name="Straight Connector 10">
            <a:extLst>
              <a:ext uri="{FF2B5EF4-FFF2-40B4-BE49-F238E27FC236}">
                <a16:creationId xmlns:a16="http://schemas.microsoft.com/office/drawing/2014/main" id="{CEB827C3-D0F2-43F5-5227-DD0688338B59}"/>
              </a:ext>
            </a:extLst>
          </p:cNvPr>
          <p:cNvCxnSpPr>
            <a:cxnSpLocks/>
          </p:cNvCxnSpPr>
          <p:nvPr/>
        </p:nvCxnSpPr>
        <p:spPr>
          <a:xfrm>
            <a:off x="3829046" y="1268016"/>
            <a:ext cx="0" cy="33038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95EEF38-4646-5586-069D-C42094A91DC4}"/>
              </a:ext>
            </a:extLst>
          </p:cNvPr>
          <p:cNvCxnSpPr>
            <a:cxnSpLocks/>
          </p:cNvCxnSpPr>
          <p:nvPr/>
        </p:nvCxnSpPr>
        <p:spPr>
          <a:xfrm>
            <a:off x="3820881" y="1673678"/>
            <a:ext cx="2773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E62B3F2-2C17-A946-B4FC-2B80074FC6FC}"/>
              </a:ext>
            </a:extLst>
          </p:cNvPr>
          <p:cNvSpPr/>
          <p:nvPr/>
        </p:nvSpPr>
        <p:spPr>
          <a:xfrm>
            <a:off x="4098228" y="1423779"/>
            <a:ext cx="4893804" cy="499799"/>
          </a:xfrm>
          <a:prstGeom prst="rect">
            <a:avLst/>
          </a:prstGeom>
          <a:noFill/>
          <a:ln w="25400" cap="flat" cmpd="sng" algn="ctr">
            <a:solidFill>
              <a:srgbClr val="FFAB40">
                <a:shade val="15000"/>
              </a:srgbClr>
            </a:solidFill>
            <a:prstDash val="solid"/>
          </a:ln>
          <a:effectLst/>
        </p:spPr>
        <p:txBody>
          <a:bodyPr rtlCol="0" anchor="ctr"/>
          <a:lstStyle/>
          <a:p>
            <a:pPr defTabSz="685800">
              <a:buClrTx/>
            </a:pPr>
            <a:r>
              <a:rPr lang="en-US" sz="1100" kern="1200" dirty="0">
                <a:solidFill>
                  <a:srgbClr val="0F0F0F"/>
                </a:solidFill>
                <a:latin typeface="Fira Sans" panose="020B0503050000020004" pitchFamily="34" charset="0"/>
                <a:ea typeface="+mn-ea"/>
                <a:cs typeface="+mn-cs"/>
              </a:rPr>
              <a:t>Clear linear separation between genuine &amp; fraudulent transactions, with the latter forming a distinct linear pattern</a:t>
            </a:r>
          </a:p>
        </p:txBody>
      </p:sp>
      <p:cxnSp>
        <p:nvCxnSpPr>
          <p:cNvPr id="19" name="Straight Connector 18">
            <a:extLst>
              <a:ext uri="{FF2B5EF4-FFF2-40B4-BE49-F238E27FC236}">
                <a16:creationId xmlns:a16="http://schemas.microsoft.com/office/drawing/2014/main" id="{8BF88ADF-80CB-3267-B7D3-ED68CFEE1B72}"/>
              </a:ext>
            </a:extLst>
          </p:cNvPr>
          <p:cNvCxnSpPr>
            <a:cxnSpLocks/>
          </p:cNvCxnSpPr>
          <p:nvPr/>
        </p:nvCxnSpPr>
        <p:spPr>
          <a:xfrm>
            <a:off x="3820881" y="2380650"/>
            <a:ext cx="2773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0C13250-D5FF-6BFB-6D3B-A2E8D33048C1}"/>
              </a:ext>
            </a:extLst>
          </p:cNvPr>
          <p:cNvSpPr/>
          <p:nvPr/>
        </p:nvSpPr>
        <p:spPr>
          <a:xfrm>
            <a:off x="4098228" y="2089928"/>
            <a:ext cx="4893804" cy="587959"/>
          </a:xfrm>
          <a:prstGeom prst="rect">
            <a:avLst/>
          </a:prstGeom>
          <a:noFill/>
          <a:ln w="25400" cap="flat" cmpd="sng" algn="ctr">
            <a:solidFill>
              <a:srgbClr val="FFAB40">
                <a:shade val="15000"/>
              </a:srgbClr>
            </a:solidFill>
            <a:prstDash val="solid"/>
          </a:ln>
          <a:effectLst/>
        </p:spPr>
        <p:txBody>
          <a:bodyPr rtlCol="0" anchor="ctr"/>
          <a:lstStyle/>
          <a:p>
            <a:pPr defTabSz="685800">
              <a:buClrTx/>
            </a:pPr>
            <a:r>
              <a:rPr lang="en-US" sz="1100" kern="1200" dirty="0">
                <a:solidFill>
                  <a:srgbClr val="0F0F0F"/>
                </a:solidFill>
                <a:latin typeface="Fira Sans" panose="020B0503050000020004" pitchFamily="34" charset="0"/>
                <a:ea typeface="+mn-ea"/>
                <a:cs typeface="+mn-cs"/>
              </a:rPr>
              <a:t>Applying logarithmic transformation, particularly on '</a:t>
            </a:r>
            <a:r>
              <a:rPr lang="en-US" sz="1100" kern="1200" dirty="0" err="1">
                <a:solidFill>
                  <a:srgbClr val="0F0F0F"/>
                </a:solidFill>
                <a:latin typeface="Fira Sans" panose="020B0503050000020004" pitchFamily="34" charset="0"/>
                <a:ea typeface="+mn-ea"/>
                <a:cs typeface="+mn-cs"/>
              </a:rPr>
              <a:t>errorBalanceDest</a:t>
            </a:r>
            <a:r>
              <a:rPr lang="en-US" sz="1100" kern="1200" dirty="0">
                <a:solidFill>
                  <a:srgbClr val="0F0F0F"/>
                </a:solidFill>
                <a:latin typeface="Fira Sans" panose="020B0503050000020004" pitchFamily="34" charset="0"/>
                <a:ea typeface="+mn-ea"/>
                <a:cs typeface="+mn-cs"/>
              </a:rPr>
              <a:t>' and 'step' axes, enhances visibility, aiding in the handling of wide-ranging values and emphasizing differences between transaction types</a:t>
            </a:r>
          </a:p>
        </p:txBody>
      </p:sp>
      <p:cxnSp>
        <p:nvCxnSpPr>
          <p:cNvPr id="21" name="Straight Connector 20">
            <a:extLst>
              <a:ext uri="{FF2B5EF4-FFF2-40B4-BE49-F238E27FC236}">
                <a16:creationId xmlns:a16="http://schemas.microsoft.com/office/drawing/2014/main" id="{3F0C89D4-7833-14E0-4E28-3A075EFB291C}"/>
              </a:ext>
            </a:extLst>
          </p:cNvPr>
          <p:cNvCxnSpPr>
            <a:cxnSpLocks/>
          </p:cNvCxnSpPr>
          <p:nvPr/>
        </p:nvCxnSpPr>
        <p:spPr>
          <a:xfrm>
            <a:off x="3820881" y="3120278"/>
            <a:ext cx="2773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57F9A8F-E2FF-62D4-D3FC-7E799897F4CF}"/>
              </a:ext>
            </a:extLst>
          </p:cNvPr>
          <p:cNvSpPr/>
          <p:nvPr/>
        </p:nvSpPr>
        <p:spPr>
          <a:xfrm>
            <a:off x="4098228" y="2829556"/>
            <a:ext cx="4893804" cy="501476"/>
          </a:xfrm>
          <a:prstGeom prst="rect">
            <a:avLst/>
          </a:prstGeom>
          <a:noFill/>
          <a:ln w="25400" cap="flat" cmpd="sng" algn="ctr">
            <a:solidFill>
              <a:srgbClr val="FFAB40">
                <a:shade val="15000"/>
              </a:srgbClr>
            </a:solidFill>
            <a:prstDash val="solid"/>
          </a:ln>
          <a:effectLst/>
        </p:spPr>
        <p:txBody>
          <a:bodyPr rtlCol="0" anchor="ctr"/>
          <a:lstStyle/>
          <a:p>
            <a:pPr defTabSz="685800">
              <a:buClrTx/>
            </a:pPr>
            <a:r>
              <a:rPr lang="en-US" sz="1100" kern="1200" dirty="0">
                <a:solidFill>
                  <a:srgbClr val="0F0F0F"/>
                </a:solidFill>
                <a:latin typeface="Fira Sans" panose="020B0503050000020004" pitchFamily="34" charset="0"/>
                <a:ea typeface="+mn-ea"/>
                <a:cs typeface="+mn-cs"/>
              </a:rPr>
              <a:t>Effectively distinguishes genuine and fraudulent transactions; distinct clustering in fraudulent transactions indicates robust discriminatory power</a:t>
            </a:r>
          </a:p>
        </p:txBody>
      </p:sp>
      <p:cxnSp>
        <p:nvCxnSpPr>
          <p:cNvPr id="23" name="Straight Connector 22">
            <a:extLst>
              <a:ext uri="{FF2B5EF4-FFF2-40B4-BE49-F238E27FC236}">
                <a16:creationId xmlns:a16="http://schemas.microsoft.com/office/drawing/2014/main" id="{3B619797-2EB1-A1E7-BD6C-6BE142255725}"/>
              </a:ext>
            </a:extLst>
          </p:cNvPr>
          <p:cNvCxnSpPr>
            <a:cxnSpLocks/>
          </p:cNvCxnSpPr>
          <p:nvPr/>
        </p:nvCxnSpPr>
        <p:spPr>
          <a:xfrm>
            <a:off x="3820881" y="3797918"/>
            <a:ext cx="2773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7C27564A-51B3-768B-AC93-35EFB47297A7}"/>
              </a:ext>
            </a:extLst>
          </p:cNvPr>
          <p:cNvSpPr/>
          <p:nvPr/>
        </p:nvSpPr>
        <p:spPr>
          <a:xfrm>
            <a:off x="4098228" y="3507195"/>
            <a:ext cx="4893804" cy="587959"/>
          </a:xfrm>
          <a:prstGeom prst="rect">
            <a:avLst/>
          </a:prstGeom>
          <a:noFill/>
          <a:ln w="25400" cap="flat" cmpd="sng" algn="ctr">
            <a:solidFill>
              <a:srgbClr val="FFAB40">
                <a:shade val="15000"/>
              </a:srgbClr>
            </a:solidFill>
            <a:prstDash val="solid"/>
          </a:ln>
          <a:effectLst/>
        </p:spPr>
        <p:txBody>
          <a:bodyPr rtlCol="0" anchor="ctr"/>
          <a:lstStyle/>
          <a:p>
            <a:pPr defTabSz="685800">
              <a:buClrTx/>
            </a:pPr>
            <a:r>
              <a:rPr lang="en-US" sz="1100" kern="1200" dirty="0">
                <a:solidFill>
                  <a:srgbClr val="0F0F0F"/>
                </a:solidFill>
                <a:latin typeface="Fira Sans" panose="020B0503050000020004" pitchFamily="34" charset="0"/>
                <a:ea typeface="+mn-ea"/>
                <a:cs typeface="+mn-cs"/>
              </a:rPr>
              <a:t>Striped pattern over time on the 'step' axis indicates regular behavior; '</a:t>
            </a:r>
            <a:r>
              <a:rPr lang="en-US" sz="1100" kern="1200" dirty="0" err="1">
                <a:solidFill>
                  <a:srgbClr val="0F0F0F"/>
                </a:solidFill>
                <a:latin typeface="Fira Sans" panose="020B0503050000020004" pitchFamily="34" charset="0"/>
                <a:ea typeface="+mn-ea"/>
                <a:cs typeface="+mn-cs"/>
              </a:rPr>
              <a:t>errorBalanceOrig</a:t>
            </a:r>
            <a:r>
              <a:rPr lang="en-US" sz="1100" kern="1200" dirty="0">
                <a:solidFill>
                  <a:srgbClr val="0F0F0F"/>
                </a:solidFill>
                <a:latin typeface="Fira Sans" panose="020B0503050000020004" pitchFamily="34" charset="0"/>
                <a:ea typeface="+mn-ea"/>
                <a:cs typeface="+mn-cs"/>
              </a:rPr>
              <a:t>' axis shows errors close to 0. In contrast, fraudulent transactions exhibit a wider range of error values</a:t>
            </a:r>
          </a:p>
        </p:txBody>
      </p:sp>
      <p:cxnSp>
        <p:nvCxnSpPr>
          <p:cNvPr id="25" name="Straight Connector 24">
            <a:extLst>
              <a:ext uri="{FF2B5EF4-FFF2-40B4-BE49-F238E27FC236}">
                <a16:creationId xmlns:a16="http://schemas.microsoft.com/office/drawing/2014/main" id="{63D7E2CD-5A23-C8E3-618A-D64EDDBC8A9B}"/>
              </a:ext>
            </a:extLst>
          </p:cNvPr>
          <p:cNvCxnSpPr>
            <a:cxnSpLocks/>
          </p:cNvCxnSpPr>
          <p:nvPr/>
        </p:nvCxnSpPr>
        <p:spPr>
          <a:xfrm>
            <a:off x="3820881" y="4571852"/>
            <a:ext cx="2773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6D66CE2-AC49-73F3-18CD-38F45FA3DA4B}"/>
              </a:ext>
            </a:extLst>
          </p:cNvPr>
          <p:cNvSpPr/>
          <p:nvPr/>
        </p:nvSpPr>
        <p:spPr>
          <a:xfrm>
            <a:off x="4098228" y="4281130"/>
            <a:ext cx="4893804" cy="511310"/>
          </a:xfrm>
          <a:prstGeom prst="rect">
            <a:avLst/>
          </a:prstGeom>
          <a:noFill/>
          <a:ln w="25400" cap="flat" cmpd="sng" algn="ctr">
            <a:solidFill>
              <a:srgbClr val="FFAB40">
                <a:shade val="15000"/>
              </a:srgbClr>
            </a:solidFill>
            <a:prstDash val="solid"/>
          </a:ln>
          <a:effectLst/>
        </p:spPr>
        <p:txBody>
          <a:bodyPr rtlCol="0" anchor="ctr"/>
          <a:lstStyle/>
          <a:p>
            <a:pPr defTabSz="685800">
              <a:buClrTx/>
            </a:pPr>
            <a:r>
              <a:rPr lang="en-US" sz="1100" kern="1200" dirty="0">
                <a:solidFill>
                  <a:srgbClr val="0F0F0F"/>
                </a:solidFill>
                <a:latin typeface="Fira Sans" panose="020B0503050000020004" pitchFamily="34" charset="0"/>
                <a:ea typeface="+mn-ea"/>
                <a:cs typeface="+mn-cs"/>
              </a:rPr>
              <a:t>Fraudulent activities, shown on the 'step' axis (presumably time steps), are spread across the dataset, though less frequent than genuine transactions</a:t>
            </a:r>
          </a:p>
        </p:txBody>
      </p:sp>
    </p:spTree>
    <p:extLst>
      <p:ext uri="{BB962C8B-B14F-4D97-AF65-F5344CB8AC3E}">
        <p14:creationId xmlns:p14="http://schemas.microsoft.com/office/powerpoint/2010/main" val="1495916400"/>
      </p:ext>
    </p:extLst>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chnology Infographics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215</TotalTime>
  <Words>2461</Words>
  <Application>Microsoft Office PowerPoint</Application>
  <PresentationFormat>On-screen Show (16:9)</PresentationFormat>
  <Paragraphs>218</Paragraphs>
  <Slides>23</Slides>
  <Notes>12</Notes>
  <HiddenSlides>0</HiddenSlides>
  <MMClips>0</MMClips>
  <ScaleCrop>false</ScaleCrop>
  <HeadingPairs>
    <vt:vector size="6" baseType="variant">
      <vt:variant>
        <vt:lpstr>Fonts Used</vt:lpstr>
      </vt:variant>
      <vt:variant>
        <vt:i4>7</vt:i4>
      </vt:variant>
      <vt:variant>
        <vt:lpstr>Theme</vt:lpstr>
      </vt:variant>
      <vt:variant>
        <vt:i4>6</vt:i4>
      </vt:variant>
      <vt:variant>
        <vt:lpstr>Slide Titles</vt:lpstr>
      </vt:variant>
      <vt:variant>
        <vt:i4>23</vt:i4>
      </vt:variant>
    </vt:vector>
  </HeadingPairs>
  <TitlesOfParts>
    <vt:vector size="36" baseType="lpstr">
      <vt:lpstr>Maven Pro</vt:lpstr>
      <vt:lpstr>Calibri</vt:lpstr>
      <vt:lpstr>Poppins</vt:lpstr>
      <vt:lpstr>Fira Sans</vt:lpstr>
      <vt:lpstr>Arial</vt:lpstr>
      <vt:lpstr>Calibri Light</vt:lpstr>
      <vt:lpstr>Nunito</vt:lpstr>
      <vt:lpstr>Momentum</vt:lpstr>
      <vt:lpstr>1_Office Theme</vt:lpstr>
      <vt:lpstr>Technology Infographics by Slidesgo</vt:lpstr>
      <vt:lpstr>Office Theme</vt:lpstr>
      <vt:lpstr>2_Office Theme</vt:lpstr>
      <vt:lpstr>3_Office Theme</vt:lpstr>
      <vt:lpstr>PowerPoint Presentation</vt:lpstr>
      <vt:lpstr>PowerPoint Presentation</vt:lpstr>
      <vt:lpstr>PowerPoint Presentation</vt:lpstr>
      <vt:lpstr>PowerPoint Presentation</vt:lpstr>
      <vt:lpstr>PowerPoint Presentation</vt:lpstr>
      <vt:lpstr>PowerPoint Presentation</vt:lpstr>
      <vt:lpstr>Feature engineering</vt:lpstr>
      <vt:lpstr>PowerPoint Presentation</vt:lpstr>
      <vt:lpstr> </vt:lpstr>
      <vt:lpstr>PowerPoint Presentation</vt:lpstr>
      <vt:lpstr>PowerPoint Presentation</vt:lpstr>
      <vt:lpstr>PowerPoint Presentation</vt:lpstr>
      <vt:lpstr>PowerPoint Presentation</vt:lpstr>
      <vt:lpstr> </vt:lpstr>
      <vt:lpstr>Neural Network</vt:lpstr>
      <vt:lpstr>Transfer learning - Leveraging BERT for Fraud Detection </vt:lpstr>
      <vt:lpstr>PowerPoint Presentation</vt:lpstr>
      <vt:lpstr>PowerPoint Presentation</vt:lpstr>
      <vt:lpstr>PowerPoint Presentation</vt:lpstr>
      <vt:lpstr>PowerPoint Presentation</vt:lpstr>
      <vt:lpstr>PowerPoint Presentation</vt:lpstr>
      <vt:lpstr>Conclusion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Anurag</dc:creator>
  <cp:lastModifiedBy>Aneerudh R</cp:lastModifiedBy>
  <cp:revision>27</cp:revision>
  <dcterms:modified xsi:type="dcterms:W3CDTF">2023-11-29T18:10:51Z</dcterms:modified>
</cp:coreProperties>
</file>